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28"/>
  </p:notesMasterIdLst>
  <p:handoutMasterIdLst>
    <p:handoutMasterId r:id="rId29"/>
  </p:handoutMasterIdLst>
  <p:sldIdLst>
    <p:sldId id="411" r:id="rId2"/>
    <p:sldId id="949" r:id="rId3"/>
    <p:sldId id="950" r:id="rId4"/>
    <p:sldId id="962" r:id="rId5"/>
    <p:sldId id="799" r:id="rId6"/>
    <p:sldId id="865" r:id="rId7"/>
    <p:sldId id="919" r:id="rId8"/>
    <p:sldId id="914" r:id="rId9"/>
    <p:sldId id="920" r:id="rId10"/>
    <p:sldId id="923" r:id="rId11"/>
    <p:sldId id="954" r:id="rId12"/>
    <p:sldId id="946" r:id="rId13"/>
    <p:sldId id="922" r:id="rId14"/>
    <p:sldId id="936" r:id="rId15"/>
    <p:sldId id="959" r:id="rId16"/>
    <p:sldId id="933" r:id="rId17"/>
    <p:sldId id="961" r:id="rId18"/>
    <p:sldId id="941" r:id="rId19"/>
    <p:sldId id="942" r:id="rId20"/>
    <p:sldId id="943" r:id="rId21"/>
    <p:sldId id="939" r:id="rId22"/>
    <p:sldId id="958" r:id="rId23"/>
    <p:sldId id="957" r:id="rId24"/>
    <p:sldId id="965" r:id="rId25"/>
    <p:sldId id="932" r:id="rId26"/>
    <p:sldId id="849" r:id="rId27"/>
  </p:sldIdLst>
  <p:sldSz cx="9144000" cy="6858000" type="screen4x3"/>
  <p:notesSz cx="6858000" cy="9296400"/>
  <p:defaultTextStyle>
    <a:defPPr>
      <a:defRPr lang="en-US"/>
    </a:defPPr>
    <a:lvl1pPr algn="l" rtl="0" eaLnBrk="0" fontAlgn="base" hangingPunct="0">
      <a:spcBef>
        <a:spcPct val="0"/>
      </a:spcBef>
      <a:spcAft>
        <a:spcPct val="0"/>
      </a:spcAft>
      <a:defRPr sz="1400" b="1" kern="1200">
        <a:solidFill>
          <a:schemeClr val="tx1"/>
        </a:solidFill>
        <a:latin typeface="Helvetica" charset="0"/>
        <a:ea typeface="MS PGothic" pitchFamily="34" charset="-128"/>
        <a:cs typeface="+mn-cs"/>
      </a:defRPr>
    </a:lvl1pPr>
    <a:lvl2pPr marL="457200" algn="l" rtl="0" eaLnBrk="0" fontAlgn="base" hangingPunct="0">
      <a:spcBef>
        <a:spcPct val="0"/>
      </a:spcBef>
      <a:spcAft>
        <a:spcPct val="0"/>
      </a:spcAft>
      <a:defRPr sz="1400" b="1" kern="1200">
        <a:solidFill>
          <a:schemeClr val="tx1"/>
        </a:solidFill>
        <a:latin typeface="Helvetica" charset="0"/>
        <a:ea typeface="MS PGothic" pitchFamily="34" charset="-128"/>
        <a:cs typeface="+mn-cs"/>
      </a:defRPr>
    </a:lvl2pPr>
    <a:lvl3pPr marL="914400" algn="l" rtl="0" eaLnBrk="0" fontAlgn="base" hangingPunct="0">
      <a:spcBef>
        <a:spcPct val="0"/>
      </a:spcBef>
      <a:spcAft>
        <a:spcPct val="0"/>
      </a:spcAft>
      <a:defRPr sz="1400" b="1" kern="1200">
        <a:solidFill>
          <a:schemeClr val="tx1"/>
        </a:solidFill>
        <a:latin typeface="Helvetica" charset="0"/>
        <a:ea typeface="MS PGothic" pitchFamily="34" charset="-128"/>
        <a:cs typeface="+mn-cs"/>
      </a:defRPr>
    </a:lvl3pPr>
    <a:lvl4pPr marL="1371600" algn="l" rtl="0" eaLnBrk="0" fontAlgn="base" hangingPunct="0">
      <a:spcBef>
        <a:spcPct val="0"/>
      </a:spcBef>
      <a:spcAft>
        <a:spcPct val="0"/>
      </a:spcAft>
      <a:defRPr sz="1400" b="1" kern="1200">
        <a:solidFill>
          <a:schemeClr val="tx1"/>
        </a:solidFill>
        <a:latin typeface="Helvetica" charset="0"/>
        <a:ea typeface="MS PGothic" pitchFamily="34" charset="-128"/>
        <a:cs typeface="+mn-cs"/>
      </a:defRPr>
    </a:lvl4pPr>
    <a:lvl5pPr marL="1828800" algn="l" rtl="0" eaLnBrk="0" fontAlgn="base" hangingPunct="0">
      <a:spcBef>
        <a:spcPct val="0"/>
      </a:spcBef>
      <a:spcAft>
        <a:spcPct val="0"/>
      </a:spcAft>
      <a:defRPr sz="1400" b="1" kern="1200">
        <a:solidFill>
          <a:schemeClr val="tx1"/>
        </a:solidFill>
        <a:latin typeface="Helvetica" charset="0"/>
        <a:ea typeface="MS PGothic" pitchFamily="34" charset="-128"/>
        <a:cs typeface="+mn-cs"/>
      </a:defRPr>
    </a:lvl5pPr>
    <a:lvl6pPr marL="2286000" algn="l" defTabSz="914400" rtl="0" eaLnBrk="1" latinLnBrk="0" hangingPunct="1">
      <a:defRPr sz="1400" b="1" kern="1200">
        <a:solidFill>
          <a:schemeClr val="tx1"/>
        </a:solidFill>
        <a:latin typeface="Helvetica" charset="0"/>
        <a:ea typeface="MS PGothic" pitchFamily="34" charset="-128"/>
        <a:cs typeface="+mn-cs"/>
      </a:defRPr>
    </a:lvl6pPr>
    <a:lvl7pPr marL="2743200" algn="l" defTabSz="914400" rtl="0" eaLnBrk="1" latinLnBrk="0" hangingPunct="1">
      <a:defRPr sz="1400" b="1" kern="1200">
        <a:solidFill>
          <a:schemeClr val="tx1"/>
        </a:solidFill>
        <a:latin typeface="Helvetica" charset="0"/>
        <a:ea typeface="MS PGothic" pitchFamily="34" charset="-128"/>
        <a:cs typeface="+mn-cs"/>
      </a:defRPr>
    </a:lvl7pPr>
    <a:lvl8pPr marL="3200400" algn="l" defTabSz="914400" rtl="0" eaLnBrk="1" latinLnBrk="0" hangingPunct="1">
      <a:defRPr sz="1400" b="1" kern="1200">
        <a:solidFill>
          <a:schemeClr val="tx1"/>
        </a:solidFill>
        <a:latin typeface="Helvetica" charset="0"/>
        <a:ea typeface="MS PGothic" pitchFamily="34" charset="-128"/>
        <a:cs typeface="+mn-cs"/>
      </a:defRPr>
    </a:lvl8pPr>
    <a:lvl9pPr marL="3657600" algn="l" defTabSz="914400" rtl="0" eaLnBrk="1" latinLnBrk="0" hangingPunct="1">
      <a:defRPr sz="1400" b="1" kern="1200">
        <a:solidFill>
          <a:schemeClr val="tx1"/>
        </a:solidFill>
        <a:latin typeface="Helvetica"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FF85"/>
    <a:srgbClr val="03FF1A"/>
    <a:srgbClr val="019FFF"/>
    <a:srgbClr val="0777FF"/>
    <a:srgbClr val="0000FF"/>
    <a:srgbClr val="002B82"/>
    <a:srgbClr val="0037A4"/>
    <a:srgbClr val="F3F5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842" autoAdjust="0"/>
  </p:normalViewPr>
  <p:slideViewPr>
    <p:cSldViewPr snapToGrid="0">
      <p:cViewPr varScale="1">
        <p:scale>
          <a:sx n="62" d="100"/>
          <a:sy n="62" d="100"/>
        </p:scale>
        <p:origin x="162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0" d="100"/>
        <a:sy n="30" d="100"/>
      </p:scale>
      <p:origin x="0" y="0"/>
    </p:cViewPr>
  </p:sorterViewPr>
  <p:notesViewPr>
    <p:cSldViewPr snapToGrid="0">
      <p:cViewPr varScale="1">
        <p:scale>
          <a:sx n="112" d="100"/>
          <a:sy n="112" d="100"/>
        </p:scale>
        <p:origin x="-2864" y="-10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65138"/>
          </a:xfrm>
          <a:prstGeom prst="rect">
            <a:avLst/>
          </a:prstGeom>
          <a:noFill/>
          <a:ln>
            <a:noFill/>
          </a:ln>
          <a:extLst/>
        </p:spPr>
        <p:txBody>
          <a:bodyPr vert="horz" wrap="square" lIns="91435" tIns="45718" rIns="91435" bIns="45718" numCol="1" anchor="t" anchorCtr="0" compatLnSpc="1">
            <a:prstTxWarp prst="textNoShape">
              <a:avLst/>
            </a:prstTxWarp>
          </a:bodyPr>
          <a:lstStyle>
            <a:lvl1pPr>
              <a:defRPr sz="1200" b="0">
                <a:latin typeface="Arial" panose="020B0604020202020204" pitchFamily="34" charset="0"/>
              </a:defRPr>
            </a:lvl1pPr>
          </a:lstStyle>
          <a:p>
            <a:pPr>
              <a:defRPr/>
            </a:pPr>
            <a:fld id="{E1C319FE-32B0-4393-B510-2907B2720580}" type="datetime1">
              <a:rPr lang="en-US" altLang="en-US"/>
              <a:pPr>
                <a:defRPr/>
              </a:pPr>
              <a:t>8/5/2014</a:t>
            </a:fld>
            <a:endParaRPr lang="en-US" altLang="en-US"/>
          </a:p>
        </p:txBody>
      </p:sp>
      <p:sp>
        <p:nvSpPr>
          <p:cNvPr id="7171" name="Rectangle 3"/>
          <p:cNvSpPr>
            <a:spLocks noGrp="1" noChangeArrowheads="1"/>
          </p:cNvSpPr>
          <p:nvPr>
            <p:ph type="dt" sz="quarter" idx="1"/>
          </p:nvPr>
        </p:nvSpPr>
        <p:spPr bwMode="auto">
          <a:xfrm>
            <a:off x="3886200" y="0"/>
            <a:ext cx="2971800" cy="465138"/>
          </a:xfrm>
          <a:prstGeom prst="rect">
            <a:avLst/>
          </a:prstGeom>
          <a:noFill/>
          <a:ln>
            <a:noFill/>
          </a:ln>
          <a:extLst/>
        </p:spPr>
        <p:txBody>
          <a:bodyPr vert="horz" wrap="square" lIns="91435" tIns="45718" rIns="91435" bIns="45718" numCol="1" anchor="t" anchorCtr="0" compatLnSpc="1">
            <a:prstTxWarp prst="textNoShape">
              <a:avLst/>
            </a:prstTxWarp>
          </a:bodyPr>
          <a:lstStyle>
            <a:lvl1pPr algn="r" eaLnBrk="0" hangingPunct="0">
              <a:defRPr sz="1200" b="0">
                <a:latin typeface="Arial" charset="0"/>
                <a:ea typeface="ＭＳ Ｐゴシック" charset="0"/>
                <a:cs typeface="ＭＳ Ｐゴシック" charset="0"/>
              </a:defRPr>
            </a:lvl1pPr>
          </a:lstStyle>
          <a:p>
            <a:pPr>
              <a:defRPr/>
            </a:pPr>
            <a:r>
              <a:rPr lang="en-US"/>
              <a:t>Computation Directorate LDRD </a:t>
            </a:r>
          </a:p>
        </p:txBody>
      </p:sp>
      <p:sp>
        <p:nvSpPr>
          <p:cNvPr id="7172" name="Rectangle 4"/>
          <p:cNvSpPr>
            <a:spLocks noGrp="1" noChangeArrowheads="1"/>
          </p:cNvSpPr>
          <p:nvPr>
            <p:ph type="ftr" sz="quarter" idx="2"/>
          </p:nvPr>
        </p:nvSpPr>
        <p:spPr bwMode="auto">
          <a:xfrm>
            <a:off x="0" y="8831263"/>
            <a:ext cx="2971800" cy="465137"/>
          </a:xfrm>
          <a:prstGeom prst="rect">
            <a:avLst/>
          </a:prstGeom>
          <a:noFill/>
          <a:ln>
            <a:noFill/>
          </a:ln>
          <a:extLst/>
        </p:spPr>
        <p:txBody>
          <a:bodyPr vert="horz" wrap="square" lIns="91435" tIns="45718" rIns="91435" bIns="45718" numCol="1" anchor="b" anchorCtr="0" compatLnSpc="1">
            <a:prstTxWarp prst="textNoShape">
              <a:avLst/>
            </a:prstTxWarp>
          </a:bodyPr>
          <a:lstStyle>
            <a:lvl1pPr eaLnBrk="0" hangingPunct="0">
              <a:defRPr sz="1200" b="0">
                <a:latin typeface="Arial" charset="0"/>
                <a:ea typeface="ＭＳ Ｐゴシック" charset="0"/>
                <a:cs typeface="ＭＳ Ｐゴシック" charset="0"/>
              </a:defRPr>
            </a:lvl1pPr>
          </a:lstStyle>
          <a:p>
            <a:pPr>
              <a:defRPr/>
            </a:pPr>
            <a:endParaRPr lang="en-US"/>
          </a:p>
        </p:txBody>
      </p:sp>
      <p:sp>
        <p:nvSpPr>
          <p:cNvPr id="140293" name="Rectangle 5"/>
          <p:cNvSpPr>
            <a:spLocks noGrp="1" noChangeArrowheads="1"/>
          </p:cNvSpPr>
          <p:nvPr>
            <p:ph type="sldNum" sz="quarter" idx="3"/>
          </p:nvPr>
        </p:nvSpPr>
        <p:spPr bwMode="auto">
          <a:xfrm>
            <a:off x="3886200" y="8831263"/>
            <a:ext cx="2971800" cy="465137"/>
          </a:xfrm>
          <a:prstGeom prst="rect">
            <a:avLst/>
          </a:prstGeom>
          <a:noFill/>
          <a:ln w="9525">
            <a:noFill/>
            <a:miter lim="800000"/>
            <a:headEnd/>
            <a:tailEnd/>
          </a:ln>
        </p:spPr>
        <p:txBody>
          <a:bodyPr vert="horz" wrap="square" lIns="91435" tIns="45718" rIns="91435" bIns="45718" numCol="1" anchor="b" anchorCtr="0" compatLnSpc="1">
            <a:prstTxWarp prst="textNoShape">
              <a:avLst/>
            </a:prstTxWarp>
          </a:bodyPr>
          <a:lstStyle>
            <a:lvl1pPr algn="r">
              <a:defRPr sz="1200" b="0" smtClean="0">
                <a:latin typeface="Arial" pitchFamily="34" charset="0"/>
              </a:defRPr>
            </a:lvl1pPr>
          </a:lstStyle>
          <a:p>
            <a:pPr>
              <a:defRPr/>
            </a:pPr>
            <a:fld id="{CB8FFA74-481F-4314-984E-81F6AA7E81C1}" type="slidenum">
              <a:rPr lang="en-US" altLang="en-US"/>
              <a:pPr>
                <a:defRPr/>
              </a:pPr>
              <a:t>‹#›</a:t>
            </a:fld>
            <a:endParaRPr lang="en-US" altLang="en-US"/>
          </a:p>
        </p:txBody>
      </p:sp>
    </p:spTree>
    <p:extLst>
      <p:ext uri="{BB962C8B-B14F-4D97-AF65-F5344CB8AC3E}">
        <p14:creationId xmlns:p14="http://schemas.microsoft.com/office/powerpoint/2010/main" val="25127471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65138"/>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lvl1pPr eaLnBrk="0" hangingPunct="0">
              <a:defRPr sz="1200" b="0">
                <a:latin typeface="Arial" charset="0"/>
                <a:ea typeface="ＭＳ Ｐゴシック" charset="0"/>
                <a:cs typeface="ＭＳ Ｐゴシック" charset="0"/>
              </a:defRPr>
            </a:lvl1pPr>
          </a:lstStyle>
          <a:p>
            <a:pPr>
              <a:defRPr/>
            </a:pPr>
            <a:endParaRPr lang="en-US"/>
          </a:p>
        </p:txBody>
      </p:sp>
      <p:sp>
        <p:nvSpPr>
          <p:cNvPr id="6147" name="Rectangle 3"/>
          <p:cNvSpPr>
            <a:spLocks noGrp="1" noChangeArrowheads="1"/>
          </p:cNvSpPr>
          <p:nvPr>
            <p:ph type="dt" idx="1"/>
          </p:nvPr>
        </p:nvSpPr>
        <p:spPr bwMode="auto">
          <a:xfrm>
            <a:off x="3886200" y="0"/>
            <a:ext cx="2971800" cy="465138"/>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lvl1pPr algn="r" eaLnBrk="0" hangingPunct="0">
              <a:defRPr sz="1200" b="0">
                <a:latin typeface="Arial" charset="0"/>
                <a:ea typeface="ＭＳ Ｐゴシック" charset="0"/>
                <a:cs typeface="ＭＳ Ｐゴシック" charset="0"/>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14400" y="4416425"/>
            <a:ext cx="5029200" cy="4183063"/>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p>
            <a:pPr lvl="0"/>
            <a:r>
              <a:rPr lang="en-US" noProof="0" smtClean="0"/>
              <a:t>Click to edit Master text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
        <p:nvSpPr>
          <p:cNvPr id="6150" name="Rectangle 6"/>
          <p:cNvSpPr>
            <a:spLocks noGrp="1" noChangeArrowheads="1"/>
          </p:cNvSpPr>
          <p:nvPr>
            <p:ph type="ftr" sz="quarter" idx="4"/>
          </p:nvPr>
        </p:nvSpPr>
        <p:spPr bwMode="auto">
          <a:xfrm>
            <a:off x="0" y="8831263"/>
            <a:ext cx="2971800" cy="465137"/>
          </a:xfrm>
          <a:prstGeom prst="rect">
            <a:avLst/>
          </a:prstGeom>
          <a:noFill/>
          <a:ln w="9525">
            <a:noFill/>
            <a:miter lim="800000"/>
            <a:headEnd/>
            <a:tailEnd/>
          </a:ln>
        </p:spPr>
        <p:txBody>
          <a:bodyPr vert="horz" wrap="square" lIns="91435" tIns="45718" rIns="91435" bIns="45718" numCol="1" anchor="b" anchorCtr="0" compatLnSpc="1">
            <a:prstTxWarp prst="textNoShape">
              <a:avLst/>
            </a:prstTxWarp>
          </a:bodyPr>
          <a:lstStyle>
            <a:lvl1pPr eaLnBrk="0" hangingPunct="0">
              <a:defRPr sz="1200" b="0">
                <a:latin typeface="Arial" charset="0"/>
                <a:ea typeface="ＭＳ Ｐゴシック" charset="0"/>
                <a:cs typeface="ＭＳ Ｐゴシック" charset="0"/>
              </a:defRPr>
            </a:lvl1pPr>
          </a:lstStyle>
          <a:p>
            <a:pPr>
              <a:defRPr/>
            </a:pPr>
            <a:endParaRPr lang="en-US"/>
          </a:p>
        </p:txBody>
      </p:sp>
      <p:sp>
        <p:nvSpPr>
          <p:cNvPr id="6151" name="Rectangle 7"/>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p:spPr>
        <p:txBody>
          <a:bodyPr vert="horz" wrap="square" lIns="91435" tIns="45718" rIns="91435" bIns="45718" numCol="1" anchor="b" anchorCtr="0" compatLnSpc="1">
            <a:prstTxWarp prst="textNoShape">
              <a:avLst/>
            </a:prstTxWarp>
          </a:bodyPr>
          <a:lstStyle>
            <a:lvl1pPr algn="r">
              <a:defRPr sz="1200" b="0" smtClean="0">
                <a:latin typeface="Arial" pitchFamily="34" charset="0"/>
              </a:defRPr>
            </a:lvl1pPr>
          </a:lstStyle>
          <a:p>
            <a:pPr>
              <a:defRPr/>
            </a:pPr>
            <a:fld id="{F5FD8AE3-06F9-4C1E-9224-7D4A66AF8B00}" type="slidenum">
              <a:rPr lang="en-US" altLang="en-US"/>
              <a:pPr>
                <a:defRPr/>
              </a:pPr>
              <a:t>‹#›</a:t>
            </a:fld>
            <a:endParaRPr lang="en-US" altLang="en-US"/>
          </a:p>
        </p:txBody>
      </p:sp>
    </p:spTree>
    <p:extLst>
      <p:ext uri="{BB962C8B-B14F-4D97-AF65-F5344CB8AC3E}">
        <p14:creationId xmlns:p14="http://schemas.microsoft.com/office/powerpoint/2010/main" val="24072114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80" charset="0"/>
        <a:ea typeface="MS PGothic" panose="020B0600070205080204" pitchFamily="34" charset="-128"/>
        <a:cs typeface="ＭＳ Ｐゴシック" charset="0"/>
      </a:defRPr>
    </a:lvl1pPr>
    <a:lvl2pPr marL="742950" indent="-285750" algn="l" rtl="0" eaLnBrk="0" fontAlgn="base" hangingPunct="0">
      <a:spcBef>
        <a:spcPct val="30000"/>
      </a:spcBef>
      <a:spcAft>
        <a:spcPct val="0"/>
      </a:spcAft>
      <a:defRPr sz="1200" kern="1200">
        <a:solidFill>
          <a:schemeClr val="tx1"/>
        </a:solidFill>
        <a:latin typeface="Times" pitchFamily="-80" charset="0"/>
        <a:ea typeface="MS PGothic" panose="020B0600070205080204" pitchFamily="34" charset="-128"/>
        <a:cs typeface="+mn-cs"/>
      </a:defRPr>
    </a:lvl2pPr>
    <a:lvl3pPr marL="1143000" indent="-228600" algn="l" rtl="0" eaLnBrk="0" fontAlgn="base" hangingPunct="0">
      <a:spcBef>
        <a:spcPct val="30000"/>
      </a:spcBef>
      <a:spcAft>
        <a:spcPct val="0"/>
      </a:spcAft>
      <a:defRPr sz="1200" kern="1200">
        <a:solidFill>
          <a:schemeClr val="tx1"/>
        </a:solidFill>
        <a:latin typeface="Times" pitchFamily="-80" charset="0"/>
        <a:ea typeface="MS PGothic" panose="020B0600070205080204" pitchFamily="34" charset="-128"/>
        <a:cs typeface="+mn-cs"/>
      </a:defRPr>
    </a:lvl3pPr>
    <a:lvl4pPr marL="1600200" indent="-228600" algn="l" rtl="0" eaLnBrk="0" fontAlgn="base" hangingPunct="0">
      <a:spcBef>
        <a:spcPct val="30000"/>
      </a:spcBef>
      <a:spcAft>
        <a:spcPct val="0"/>
      </a:spcAft>
      <a:defRPr sz="1200" kern="1200">
        <a:solidFill>
          <a:schemeClr val="tx1"/>
        </a:solidFill>
        <a:latin typeface="Times" pitchFamily="-80" charset="0"/>
        <a:ea typeface="MS PGothic" panose="020B0600070205080204" pitchFamily="34" charset="-128"/>
        <a:cs typeface="+mn-cs"/>
      </a:defRPr>
    </a:lvl4pPr>
    <a:lvl5pPr marL="2057400" indent="-228600" algn="l" rtl="0" eaLnBrk="0" fontAlgn="base" hangingPunct="0">
      <a:spcBef>
        <a:spcPct val="30000"/>
      </a:spcBef>
      <a:spcAft>
        <a:spcPct val="0"/>
      </a:spcAft>
      <a:defRPr sz="1200" kern="1200">
        <a:solidFill>
          <a:schemeClr val="tx1"/>
        </a:solidFill>
        <a:latin typeface="Times" pitchFamily="-80"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MS PGothic" pitchFamily="34" charset="-128"/>
              </a:defRPr>
            </a:lvl1pPr>
            <a:lvl2pPr marL="742950" indent="-285750">
              <a:spcBef>
                <a:spcPct val="30000"/>
              </a:spcBef>
              <a:defRPr sz="1200">
                <a:solidFill>
                  <a:schemeClr val="tx1"/>
                </a:solidFill>
                <a:latin typeface="Times" charset="0"/>
                <a:ea typeface="MS PGothic" pitchFamily="34" charset="-128"/>
              </a:defRPr>
            </a:lvl2pPr>
            <a:lvl3pPr marL="1143000" indent="-228600">
              <a:spcBef>
                <a:spcPct val="30000"/>
              </a:spcBef>
              <a:defRPr sz="1200">
                <a:solidFill>
                  <a:schemeClr val="tx1"/>
                </a:solidFill>
                <a:latin typeface="Times" charset="0"/>
                <a:ea typeface="MS PGothic" pitchFamily="34" charset="-128"/>
              </a:defRPr>
            </a:lvl3pPr>
            <a:lvl4pPr marL="1600200" indent="-228600">
              <a:spcBef>
                <a:spcPct val="30000"/>
              </a:spcBef>
              <a:defRPr sz="1200">
                <a:solidFill>
                  <a:schemeClr val="tx1"/>
                </a:solidFill>
                <a:latin typeface="Times" charset="0"/>
                <a:ea typeface="MS PGothic" pitchFamily="34" charset="-128"/>
              </a:defRPr>
            </a:lvl4pPr>
            <a:lvl5pPr marL="2057400" indent="-228600">
              <a:spcBef>
                <a:spcPct val="30000"/>
              </a:spcBef>
              <a:defRPr sz="1200">
                <a:solidFill>
                  <a:schemeClr val="tx1"/>
                </a:solidFill>
                <a:latin typeface="Times" charset="0"/>
                <a:ea typeface="MS PGothic" pitchFamily="34" charset="-128"/>
              </a:defRPr>
            </a:lvl5pPr>
            <a:lvl6pPr marL="2514600" indent="-228600" eaLnBrk="0" fontAlgn="base" hangingPunct="0">
              <a:spcBef>
                <a:spcPct val="30000"/>
              </a:spcBef>
              <a:spcAft>
                <a:spcPct val="0"/>
              </a:spcAft>
              <a:defRPr sz="1200">
                <a:solidFill>
                  <a:schemeClr val="tx1"/>
                </a:solidFill>
                <a:latin typeface="Times" charset="0"/>
                <a:ea typeface="MS PGothic" pitchFamily="34" charset="-128"/>
              </a:defRPr>
            </a:lvl6pPr>
            <a:lvl7pPr marL="2971800" indent="-228600" eaLnBrk="0" fontAlgn="base" hangingPunct="0">
              <a:spcBef>
                <a:spcPct val="30000"/>
              </a:spcBef>
              <a:spcAft>
                <a:spcPct val="0"/>
              </a:spcAft>
              <a:defRPr sz="1200">
                <a:solidFill>
                  <a:schemeClr val="tx1"/>
                </a:solidFill>
                <a:latin typeface="Times" charset="0"/>
                <a:ea typeface="MS PGothic" pitchFamily="34" charset="-128"/>
              </a:defRPr>
            </a:lvl7pPr>
            <a:lvl8pPr marL="3429000" indent="-228600" eaLnBrk="0" fontAlgn="base" hangingPunct="0">
              <a:spcBef>
                <a:spcPct val="30000"/>
              </a:spcBef>
              <a:spcAft>
                <a:spcPct val="0"/>
              </a:spcAft>
              <a:defRPr sz="1200">
                <a:solidFill>
                  <a:schemeClr val="tx1"/>
                </a:solidFill>
                <a:latin typeface="Times" charset="0"/>
                <a:ea typeface="MS PGothic" pitchFamily="34" charset="-128"/>
              </a:defRPr>
            </a:lvl8pPr>
            <a:lvl9pPr marL="3886200" indent="-228600" eaLnBrk="0" fontAlgn="base" hangingPunct="0">
              <a:spcBef>
                <a:spcPct val="30000"/>
              </a:spcBef>
              <a:spcAft>
                <a:spcPct val="0"/>
              </a:spcAft>
              <a:defRPr sz="1200">
                <a:solidFill>
                  <a:schemeClr val="tx1"/>
                </a:solidFill>
                <a:latin typeface="Times" charset="0"/>
                <a:ea typeface="MS PGothic" pitchFamily="34" charset="-128"/>
              </a:defRPr>
            </a:lvl9pPr>
          </a:lstStyle>
          <a:p>
            <a:pPr>
              <a:spcBef>
                <a:spcPct val="0"/>
              </a:spcBef>
            </a:pPr>
            <a:fld id="{FA198547-3EC5-4BAC-AC0B-D4896D0051B7}" type="slidenum">
              <a:rPr lang="en-US" altLang="en-US">
                <a:latin typeface="Arial" pitchFamily="34" charset="0"/>
              </a:rPr>
              <a:pPr>
                <a:spcBef>
                  <a:spcPct val="0"/>
                </a:spcBef>
              </a:pPr>
              <a:t>1</a:t>
            </a:fld>
            <a:endParaRPr lang="en-US" altLang="en-US">
              <a:latin typeface="Arial"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Tree>
    <p:extLst>
      <p:ext uri="{BB962C8B-B14F-4D97-AF65-F5344CB8AC3E}">
        <p14:creationId xmlns:p14="http://schemas.microsoft.com/office/powerpoint/2010/main" val="164655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charset="0"/>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MS PGothic" pitchFamily="34" charset="-128"/>
              </a:defRPr>
            </a:lvl1pPr>
            <a:lvl2pPr marL="742950" indent="-285750">
              <a:spcBef>
                <a:spcPct val="30000"/>
              </a:spcBef>
              <a:defRPr sz="1200">
                <a:solidFill>
                  <a:schemeClr val="tx1"/>
                </a:solidFill>
                <a:latin typeface="Times" charset="0"/>
                <a:ea typeface="MS PGothic" pitchFamily="34" charset="-128"/>
              </a:defRPr>
            </a:lvl2pPr>
            <a:lvl3pPr marL="1143000" indent="-228600">
              <a:spcBef>
                <a:spcPct val="30000"/>
              </a:spcBef>
              <a:defRPr sz="1200">
                <a:solidFill>
                  <a:schemeClr val="tx1"/>
                </a:solidFill>
                <a:latin typeface="Times" charset="0"/>
                <a:ea typeface="MS PGothic" pitchFamily="34" charset="-128"/>
              </a:defRPr>
            </a:lvl3pPr>
            <a:lvl4pPr marL="1600200" indent="-228600">
              <a:spcBef>
                <a:spcPct val="30000"/>
              </a:spcBef>
              <a:defRPr sz="1200">
                <a:solidFill>
                  <a:schemeClr val="tx1"/>
                </a:solidFill>
                <a:latin typeface="Times" charset="0"/>
                <a:ea typeface="MS PGothic" pitchFamily="34" charset="-128"/>
              </a:defRPr>
            </a:lvl4pPr>
            <a:lvl5pPr marL="2057400" indent="-228600">
              <a:spcBef>
                <a:spcPct val="30000"/>
              </a:spcBef>
              <a:defRPr sz="1200">
                <a:solidFill>
                  <a:schemeClr val="tx1"/>
                </a:solidFill>
                <a:latin typeface="Times" charset="0"/>
                <a:ea typeface="MS PGothic" pitchFamily="34" charset="-128"/>
              </a:defRPr>
            </a:lvl5pPr>
            <a:lvl6pPr marL="2514600" indent="-228600" eaLnBrk="0" fontAlgn="base" hangingPunct="0">
              <a:spcBef>
                <a:spcPct val="30000"/>
              </a:spcBef>
              <a:spcAft>
                <a:spcPct val="0"/>
              </a:spcAft>
              <a:defRPr sz="1200">
                <a:solidFill>
                  <a:schemeClr val="tx1"/>
                </a:solidFill>
                <a:latin typeface="Times" charset="0"/>
                <a:ea typeface="MS PGothic" pitchFamily="34" charset="-128"/>
              </a:defRPr>
            </a:lvl6pPr>
            <a:lvl7pPr marL="2971800" indent="-228600" eaLnBrk="0" fontAlgn="base" hangingPunct="0">
              <a:spcBef>
                <a:spcPct val="30000"/>
              </a:spcBef>
              <a:spcAft>
                <a:spcPct val="0"/>
              </a:spcAft>
              <a:defRPr sz="1200">
                <a:solidFill>
                  <a:schemeClr val="tx1"/>
                </a:solidFill>
                <a:latin typeface="Times" charset="0"/>
                <a:ea typeface="MS PGothic" pitchFamily="34" charset="-128"/>
              </a:defRPr>
            </a:lvl7pPr>
            <a:lvl8pPr marL="3429000" indent="-228600" eaLnBrk="0" fontAlgn="base" hangingPunct="0">
              <a:spcBef>
                <a:spcPct val="30000"/>
              </a:spcBef>
              <a:spcAft>
                <a:spcPct val="0"/>
              </a:spcAft>
              <a:defRPr sz="1200">
                <a:solidFill>
                  <a:schemeClr val="tx1"/>
                </a:solidFill>
                <a:latin typeface="Times" charset="0"/>
                <a:ea typeface="MS PGothic" pitchFamily="34" charset="-128"/>
              </a:defRPr>
            </a:lvl8pPr>
            <a:lvl9pPr marL="3886200" indent="-228600" eaLnBrk="0" fontAlgn="base" hangingPunct="0">
              <a:spcBef>
                <a:spcPct val="30000"/>
              </a:spcBef>
              <a:spcAft>
                <a:spcPct val="0"/>
              </a:spcAft>
              <a:defRPr sz="1200">
                <a:solidFill>
                  <a:schemeClr val="tx1"/>
                </a:solidFill>
                <a:latin typeface="Times" charset="0"/>
                <a:ea typeface="MS PGothic" pitchFamily="34" charset="-128"/>
              </a:defRPr>
            </a:lvl9pPr>
          </a:lstStyle>
          <a:p>
            <a:pPr>
              <a:spcBef>
                <a:spcPct val="0"/>
              </a:spcBef>
            </a:pPr>
            <a:fld id="{5EF42762-CD15-4077-AF21-1B5A7E30B2C6}" type="slidenum">
              <a:rPr lang="en-US" altLang="en-US">
                <a:latin typeface="Arial" pitchFamily="34" charset="0"/>
              </a:rPr>
              <a:pPr>
                <a:spcBef>
                  <a:spcPct val="0"/>
                </a:spcBef>
              </a:pPr>
              <a:t>11</a:t>
            </a:fld>
            <a:endParaRPr lang="en-US" altLang="en-US">
              <a:latin typeface="Arial" pitchFamily="34" charset="0"/>
            </a:endParaRPr>
          </a:p>
        </p:txBody>
      </p:sp>
    </p:spTree>
    <p:extLst>
      <p:ext uri="{BB962C8B-B14F-4D97-AF65-F5344CB8AC3E}">
        <p14:creationId xmlns:p14="http://schemas.microsoft.com/office/powerpoint/2010/main" val="1838282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charset="0"/>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MS PGothic" pitchFamily="34" charset="-128"/>
              </a:defRPr>
            </a:lvl1pPr>
            <a:lvl2pPr marL="742950" indent="-285750">
              <a:spcBef>
                <a:spcPct val="30000"/>
              </a:spcBef>
              <a:defRPr sz="1200">
                <a:solidFill>
                  <a:schemeClr val="tx1"/>
                </a:solidFill>
                <a:latin typeface="Times" charset="0"/>
                <a:ea typeface="MS PGothic" pitchFamily="34" charset="-128"/>
              </a:defRPr>
            </a:lvl2pPr>
            <a:lvl3pPr marL="1143000" indent="-228600">
              <a:spcBef>
                <a:spcPct val="30000"/>
              </a:spcBef>
              <a:defRPr sz="1200">
                <a:solidFill>
                  <a:schemeClr val="tx1"/>
                </a:solidFill>
                <a:latin typeface="Times" charset="0"/>
                <a:ea typeface="MS PGothic" pitchFamily="34" charset="-128"/>
              </a:defRPr>
            </a:lvl3pPr>
            <a:lvl4pPr marL="1600200" indent="-228600">
              <a:spcBef>
                <a:spcPct val="30000"/>
              </a:spcBef>
              <a:defRPr sz="1200">
                <a:solidFill>
                  <a:schemeClr val="tx1"/>
                </a:solidFill>
                <a:latin typeface="Times" charset="0"/>
                <a:ea typeface="MS PGothic" pitchFamily="34" charset="-128"/>
              </a:defRPr>
            </a:lvl4pPr>
            <a:lvl5pPr marL="2057400" indent="-228600">
              <a:spcBef>
                <a:spcPct val="30000"/>
              </a:spcBef>
              <a:defRPr sz="1200">
                <a:solidFill>
                  <a:schemeClr val="tx1"/>
                </a:solidFill>
                <a:latin typeface="Times" charset="0"/>
                <a:ea typeface="MS PGothic" pitchFamily="34" charset="-128"/>
              </a:defRPr>
            </a:lvl5pPr>
            <a:lvl6pPr marL="2514600" indent="-228600" eaLnBrk="0" fontAlgn="base" hangingPunct="0">
              <a:spcBef>
                <a:spcPct val="30000"/>
              </a:spcBef>
              <a:spcAft>
                <a:spcPct val="0"/>
              </a:spcAft>
              <a:defRPr sz="1200">
                <a:solidFill>
                  <a:schemeClr val="tx1"/>
                </a:solidFill>
                <a:latin typeface="Times" charset="0"/>
                <a:ea typeface="MS PGothic" pitchFamily="34" charset="-128"/>
              </a:defRPr>
            </a:lvl6pPr>
            <a:lvl7pPr marL="2971800" indent="-228600" eaLnBrk="0" fontAlgn="base" hangingPunct="0">
              <a:spcBef>
                <a:spcPct val="30000"/>
              </a:spcBef>
              <a:spcAft>
                <a:spcPct val="0"/>
              </a:spcAft>
              <a:defRPr sz="1200">
                <a:solidFill>
                  <a:schemeClr val="tx1"/>
                </a:solidFill>
                <a:latin typeface="Times" charset="0"/>
                <a:ea typeface="MS PGothic" pitchFamily="34" charset="-128"/>
              </a:defRPr>
            </a:lvl7pPr>
            <a:lvl8pPr marL="3429000" indent="-228600" eaLnBrk="0" fontAlgn="base" hangingPunct="0">
              <a:spcBef>
                <a:spcPct val="30000"/>
              </a:spcBef>
              <a:spcAft>
                <a:spcPct val="0"/>
              </a:spcAft>
              <a:defRPr sz="1200">
                <a:solidFill>
                  <a:schemeClr val="tx1"/>
                </a:solidFill>
                <a:latin typeface="Times" charset="0"/>
                <a:ea typeface="MS PGothic" pitchFamily="34" charset="-128"/>
              </a:defRPr>
            </a:lvl8pPr>
            <a:lvl9pPr marL="3886200" indent="-228600" eaLnBrk="0" fontAlgn="base" hangingPunct="0">
              <a:spcBef>
                <a:spcPct val="30000"/>
              </a:spcBef>
              <a:spcAft>
                <a:spcPct val="0"/>
              </a:spcAft>
              <a:defRPr sz="1200">
                <a:solidFill>
                  <a:schemeClr val="tx1"/>
                </a:solidFill>
                <a:latin typeface="Times" charset="0"/>
                <a:ea typeface="MS PGothic" pitchFamily="34" charset="-128"/>
              </a:defRPr>
            </a:lvl9pPr>
          </a:lstStyle>
          <a:p>
            <a:pPr>
              <a:spcBef>
                <a:spcPct val="0"/>
              </a:spcBef>
            </a:pPr>
            <a:fld id="{ADD95A18-8E5B-4D9B-8CBD-8258E7EB2320}" type="slidenum">
              <a:rPr lang="en-US" altLang="en-US">
                <a:latin typeface="Arial" pitchFamily="34" charset="0"/>
              </a:rPr>
              <a:pPr>
                <a:spcBef>
                  <a:spcPct val="0"/>
                </a:spcBef>
              </a:pPr>
              <a:t>13</a:t>
            </a:fld>
            <a:endParaRPr lang="en-US" altLang="en-US">
              <a:latin typeface="Arial" pitchFamily="34" charset="0"/>
            </a:endParaRPr>
          </a:p>
        </p:txBody>
      </p:sp>
    </p:spTree>
    <p:extLst>
      <p:ext uri="{BB962C8B-B14F-4D97-AF65-F5344CB8AC3E}">
        <p14:creationId xmlns:p14="http://schemas.microsoft.com/office/powerpoint/2010/main" val="323133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charset="0"/>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MS PGothic" pitchFamily="34" charset="-128"/>
              </a:defRPr>
            </a:lvl1pPr>
            <a:lvl2pPr marL="742950" indent="-285750">
              <a:spcBef>
                <a:spcPct val="30000"/>
              </a:spcBef>
              <a:defRPr sz="1200">
                <a:solidFill>
                  <a:schemeClr val="tx1"/>
                </a:solidFill>
                <a:latin typeface="Times" charset="0"/>
                <a:ea typeface="MS PGothic" pitchFamily="34" charset="-128"/>
              </a:defRPr>
            </a:lvl2pPr>
            <a:lvl3pPr marL="1143000" indent="-228600">
              <a:spcBef>
                <a:spcPct val="30000"/>
              </a:spcBef>
              <a:defRPr sz="1200">
                <a:solidFill>
                  <a:schemeClr val="tx1"/>
                </a:solidFill>
                <a:latin typeface="Times" charset="0"/>
                <a:ea typeface="MS PGothic" pitchFamily="34" charset="-128"/>
              </a:defRPr>
            </a:lvl3pPr>
            <a:lvl4pPr marL="1600200" indent="-228600">
              <a:spcBef>
                <a:spcPct val="30000"/>
              </a:spcBef>
              <a:defRPr sz="1200">
                <a:solidFill>
                  <a:schemeClr val="tx1"/>
                </a:solidFill>
                <a:latin typeface="Times" charset="0"/>
                <a:ea typeface="MS PGothic" pitchFamily="34" charset="-128"/>
              </a:defRPr>
            </a:lvl4pPr>
            <a:lvl5pPr marL="2057400" indent="-228600">
              <a:spcBef>
                <a:spcPct val="30000"/>
              </a:spcBef>
              <a:defRPr sz="1200">
                <a:solidFill>
                  <a:schemeClr val="tx1"/>
                </a:solidFill>
                <a:latin typeface="Times" charset="0"/>
                <a:ea typeface="MS PGothic" pitchFamily="34" charset="-128"/>
              </a:defRPr>
            </a:lvl5pPr>
            <a:lvl6pPr marL="2514600" indent="-228600" eaLnBrk="0" fontAlgn="base" hangingPunct="0">
              <a:spcBef>
                <a:spcPct val="30000"/>
              </a:spcBef>
              <a:spcAft>
                <a:spcPct val="0"/>
              </a:spcAft>
              <a:defRPr sz="1200">
                <a:solidFill>
                  <a:schemeClr val="tx1"/>
                </a:solidFill>
                <a:latin typeface="Times" charset="0"/>
                <a:ea typeface="MS PGothic" pitchFamily="34" charset="-128"/>
              </a:defRPr>
            </a:lvl6pPr>
            <a:lvl7pPr marL="2971800" indent="-228600" eaLnBrk="0" fontAlgn="base" hangingPunct="0">
              <a:spcBef>
                <a:spcPct val="30000"/>
              </a:spcBef>
              <a:spcAft>
                <a:spcPct val="0"/>
              </a:spcAft>
              <a:defRPr sz="1200">
                <a:solidFill>
                  <a:schemeClr val="tx1"/>
                </a:solidFill>
                <a:latin typeface="Times" charset="0"/>
                <a:ea typeface="MS PGothic" pitchFamily="34" charset="-128"/>
              </a:defRPr>
            </a:lvl7pPr>
            <a:lvl8pPr marL="3429000" indent="-228600" eaLnBrk="0" fontAlgn="base" hangingPunct="0">
              <a:spcBef>
                <a:spcPct val="30000"/>
              </a:spcBef>
              <a:spcAft>
                <a:spcPct val="0"/>
              </a:spcAft>
              <a:defRPr sz="1200">
                <a:solidFill>
                  <a:schemeClr val="tx1"/>
                </a:solidFill>
                <a:latin typeface="Times" charset="0"/>
                <a:ea typeface="MS PGothic" pitchFamily="34" charset="-128"/>
              </a:defRPr>
            </a:lvl8pPr>
            <a:lvl9pPr marL="3886200" indent="-228600" eaLnBrk="0" fontAlgn="base" hangingPunct="0">
              <a:spcBef>
                <a:spcPct val="30000"/>
              </a:spcBef>
              <a:spcAft>
                <a:spcPct val="0"/>
              </a:spcAft>
              <a:defRPr sz="1200">
                <a:solidFill>
                  <a:schemeClr val="tx1"/>
                </a:solidFill>
                <a:latin typeface="Times" charset="0"/>
                <a:ea typeface="MS PGothic" pitchFamily="34" charset="-128"/>
              </a:defRPr>
            </a:lvl9pPr>
          </a:lstStyle>
          <a:p>
            <a:pPr>
              <a:spcBef>
                <a:spcPct val="0"/>
              </a:spcBef>
            </a:pPr>
            <a:fld id="{34C57CA7-5A63-49E0-97F9-B8628EFC1EA1}" type="slidenum">
              <a:rPr lang="en-US" altLang="en-US">
                <a:latin typeface="Arial" pitchFamily="34" charset="0"/>
              </a:rPr>
              <a:pPr>
                <a:spcBef>
                  <a:spcPct val="0"/>
                </a:spcBef>
              </a:pPr>
              <a:t>14</a:t>
            </a:fld>
            <a:endParaRPr lang="en-US" altLang="en-US">
              <a:latin typeface="Arial" pitchFamily="34" charset="0"/>
            </a:endParaRPr>
          </a:p>
        </p:txBody>
      </p:sp>
    </p:spTree>
    <p:extLst>
      <p:ext uri="{BB962C8B-B14F-4D97-AF65-F5344CB8AC3E}">
        <p14:creationId xmlns:p14="http://schemas.microsoft.com/office/powerpoint/2010/main" val="778943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charset="0"/>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MS PGothic" pitchFamily="34" charset="-128"/>
              </a:defRPr>
            </a:lvl1pPr>
            <a:lvl2pPr marL="742950" indent="-285750">
              <a:spcBef>
                <a:spcPct val="30000"/>
              </a:spcBef>
              <a:defRPr sz="1200">
                <a:solidFill>
                  <a:schemeClr val="tx1"/>
                </a:solidFill>
                <a:latin typeface="Times" charset="0"/>
                <a:ea typeface="MS PGothic" pitchFamily="34" charset="-128"/>
              </a:defRPr>
            </a:lvl2pPr>
            <a:lvl3pPr marL="1143000" indent="-228600">
              <a:spcBef>
                <a:spcPct val="30000"/>
              </a:spcBef>
              <a:defRPr sz="1200">
                <a:solidFill>
                  <a:schemeClr val="tx1"/>
                </a:solidFill>
                <a:latin typeface="Times" charset="0"/>
                <a:ea typeface="MS PGothic" pitchFamily="34" charset="-128"/>
              </a:defRPr>
            </a:lvl3pPr>
            <a:lvl4pPr marL="1600200" indent="-228600">
              <a:spcBef>
                <a:spcPct val="30000"/>
              </a:spcBef>
              <a:defRPr sz="1200">
                <a:solidFill>
                  <a:schemeClr val="tx1"/>
                </a:solidFill>
                <a:latin typeface="Times" charset="0"/>
                <a:ea typeface="MS PGothic" pitchFamily="34" charset="-128"/>
              </a:defRPr>
            </a:lvl4pPr>
            <a:lvl5pPr marL="2057400" indent="-228600">
              <a:spcBef>
                <a:spcPct val="30000"/>
              </a:spcBef>
              <a:defRPr sz="1200">
                <a:solidFill>
                  <a:schemeClr val="tx1"/>
                </a:solidFill>
                <a:latin typeface="Times" charset="0"/>
                <a:ea typeface="MS PGothic" pitchFamily="34" charset="-128"/>
              </a:defRPr>
            </a:lvl5pPr>
            <a:lvl6pPr marL="2514600" indent="-228600" eaLnBrk="0" fontAlgn="base" hangingPunct="0">
              <a:spcBef>
                <a:spcPct val="30000"/>
              </a:spcBef>
              <a:spcAft>
                <a:spcPct val="0"/>
              </a:spcAft>
              <a:defRPr sz="1200">
                <a:solidFill>
                  <a:schemeClr val="tx1"/>
                </a:solidFill>
                <a:latin typeface="Times" charset="0"/>
                <a:ea typeface="MS PGothic" pitchFamily="34" charset="-128"/>
              </a:defRPr>
            </a:lvl6pPr>
            <a:lvl7pPr marL="2971800" indent="-228600" eaLnBrk="0" fontAlgn="base" hangingPunct="0">
              <a:spcBef>
                <a:spcPct val="30000"/>
              </a:spcBef>
              <a:spcAft>
                <a:spcPct val="0"/>
              </a:spcAft>
              <a:defRPr sz="1200">
                <a:solidFill>
                  <a:schemeClr val="tx1"/>
                </a:solidFill>
                <a:latin typeface="Times" charset="0"/>
                <a:ea typeface="MS PGothic" pitchFamily="34" charset="-128"/>
              </a:defRPr>
            </a:lvl7pPr>
            <a:lvl8pPr marL="3429000" indent="-228600" eaLnBrk="0" fontAlgn="base" hangingPunct="0">
              <a:spcBef>
                <a:spcPct val="30000"/>
              </a:spcBef>
              <a:spcAft>
                <a:spcPct val="0"/>
              </a:spcAft>
              <a:defRPr sz="1200">
                <a:solidFill>
                  <a:schemeClr val="tx1"/>
                </a:solidFill>
                <a:latin typeface="Times" charset="0"/>
                <a:ea typeface="MS PGothic" pitchFamily="34" charset="-128"/>
              </a:defRPr>
            </a:lvl8pPr>
            <a:lvl9pPr marL="3886200" indent="-228600" eaLnBrk="0" fontAlgn="base" hangingPunct="0">
              <a:spcBef>
                <a:spcPct val="30000"/>
              </a:spcBef>
              <a:spcAft>
                <a:spcPct val="0"/>
              </a:spcAft>
              <a:defRPr sz="1200">
                <a:solidFill>
                  <a:schemeClr val="tx1"/>
                </a:solidFill>
                <a:latin typeface="Times" charset="0"/>
                <a:ea typeface="MS PGothic" pitchFamily="34" charset="-128"/>
              </a:defRPr>
            </a:lvl9pPr>
          </a:lstStyle>
          <a:p>
            <a:pPr>
              <a:spcBef>
                <a:spcPct val="0"/>
              </a:spcBef>
            </a:pPr>
            <a:fld id="{818150BA-478F-44FF-BAA3-FDA1FA5A0288}" type="slidenum">
              <a:rPr lang="en-US" altLang="en-US">
                <a:latin typeface="Arial" pitchFamily="34" charset="0"/>
              </a:rPr>
              <a:pPr>
                <a:spcBef>
                  <a:spcPct val="0"/>
                </a:spcBef>
              </a:pPr>
              <a:t>15</a:t>
            </a:fld>
            <a:endParaRPr lang="en-US" altLang="en-US">
              <a:latin typeface="Arial" pitchFamily="34" charset="0"/>
            </a:endParaRPr>
          </a:p>
        </p:txBody>
      </p:sp>
    </p:spTree>
    <p:extLst>
      <p:ext uri="{BB962C8B-B14F-4D97-AF65-F5344CB8AC3E}">
        <p14:creationId xmlns:p14="http://schemas.microsoft.com/office/powerpoint/2010/main" val="3397338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MS PGothic" pitchFamily="34" charset="-128"/>
              </a:defRPr>
            </a:lvl1pPr>
            <a:lvl2pPr marL="742950" indent="-285750">
              <a:spcBef>
                <a:spcPct val="30000"/>
              </a:spcBef>
              <a:defRPr sz="1200">
                <a:solidFill>
                  <a:schemeClr val="tx1"/>
                </a:solidFill>
                <a:latin typeface="Times" charset="0"/>
                <a:ea typeface="MS PGothic" pitchFamily="34" charset="-128"/>
              </a:defRPr>
            </a:lvl2pPr>
            <a:lvl3pPr marL="1143000" indent="-228600">
              <a:spcBef>
                <a:spcPct val="30000"/>
              </a:spcBef>
              <a:defRPr sz="1200">
                <a:solidFill>
                  <a:schemeClr val="tx1"/>
                </a:solidFill>
                <a:latin typeface="Times" charset="0"/>
                <a:ea typeface="MS PGothic" pitchFamily="34" charset="-128"/>
              </a:defRPr>
            </a:lvl3pPr>
            <a:lvl4pPr marL="1600200" indent="-228600">
              <a:spcBef>
                <a:spcPct val="30000"/>
              </a:spcBef>
              <a:defRPr sz="1200">
                <a:solidFill>
                  <a:schemeClr val="tx1"/>
                </a:solidFill>
                <a:latin typeface="Times" charset="0"/>
                <a:ea typeface="MS PGothic" pitchFamily="34" charset="-128"/>
              </a:defRPr>
            </a:lvl4pPr>
            <a:lvl5pPr marL="2057400" indent="-228600">
              <a:spcBef>
                <a:spcPct val="30000"/>
              </a:spcBef>
              <a:defRPr sz="1200">
                <a:solidFill>
                  <a:schemeClr val="tx1"/>
                </a:solidFill>
                <a:latin typeface="Times" charset="0"/>
                <a:ea typeface="MS PGothic" pitchFamily="34" charset="-128"/>
              </a:defRPr>
            </a:lvl5pPr>
            <a:lvl6pPr marL="2514600" indent="-228600" eaLnBrk="0" fontAlgn="base" hangingPunct="0">
              <a:spcBef>
                <a:spcPct val="30000"/>
              </a:spcBef>
              <a:spcAft>
                <a:spcPct val="0"/>
              </a:spcAft>
              <a:defRPr sz="1200">
                <a:solidFill>
                  <a:schemeClr val="tx1"/>
                </a:solidFill>
                <a:latin typeface="Times" charset="0"/>
                <a:ea typeface="MS PGothic" pitchFamily="34" charset="-128"/>
              </a:defRPr>
            </a:lvl6pPr>
            <a:lvl7pPr marL="2971800" indent="-228600" eaLnBrk="0" fontAlgn="base" hangingPunct="0">
              <a:spcBef>
                <a:spcPct val="30000"/>
              </a:spcBef>
              <a:spcAft>
                <a:spcPct val="0"/>
              </a:spcAft>
              <a:defRPr sz="1200">
                <a:solidFill>
                  <a:schemeClr val="tx1"/>
                </a:solidFill>
                <a:latin typeface="Times" charset="0"/>
                <a:ea typeface="MS PGothic" pitchFamily="34" charset="-128"/>
              </a:defRPr>
            </a:lvl7pPr>
            <a:lvl8pPr marL="3429000" indent="-228600" eaLnBrk="0" fontAlgn="base" hangingPunct="0">
              <a:spcBef>
                <a:spcPct val="30000"/>
              </a:spcBef>
              <a:spcAft>
                <a:spcPct val="0"/>
              </a:spcAft>
              <a:defRPr sz="1200">
                <a:solidFill>
                  <a:schemeClr val="tx1"/>
                </a:solidFill>
                <a:latin typeface="Times" charset="0"/>
                <a:ea typeface="MS PGothic" pitchFamily="34" charset="-128"/>
              </a:defRPr>
            </a:lvl8pPr>
            <a:lvl9pPr marL="3886200" indent="-228600" eaLnBrk="0" fontAlgn="base" hangingPunct="0">
              <a:spcBef>
                <a:spcPct val="30000"/>
              </a:spcBef>
              <a:spcAft>
                <a:spcPct val="0"/>
              </a:spcAft>
              <a:defRPr sz="1200">
                <a:solidFill>
                  <a:schemeClr val="tx1"/>
                </a:solidFill>
                <a:latin typeface="Times" charset="0"/>
                <a:ea typeface="MS PGothic" pitchFamily="34" charset="-128"/>
              </a:defRPr>
            </a:lvl9pPr>
          </a:lstStyle>
          <a:p>
            <a:pPr>
              <a:spcBef>
                <a:spcPct val="0"/>
              </a:spcBef>
            </a:pPr>
            <a:fld id="{DCB0423E-54BE-456E-8340-BBA15CD83631}" type="slidenum">
              <a:rPr lang="en-US" altLang="en-US">
                <a:latin typeface="Arial" pitchFamily="34" charset="0"/>
              </a:rPr>
              <a:pPr>
                <a:spcBef>
                  <a:spcPct val="0"/>
                </a:spcBef>
              </a:pPr>
              <a:t>16</a:t>
            </a:fld>
            <a:endParaRPr lang="en-US" altLang="en-US">
              <a:latin typeface="Arial" pitchFamily="34" charset="0"/>
            </a:endParaRPr>
          </a:p>
        </p:txBody>
      </p:sp>
    </p:spTree>
    <p:extLst>
      <p:ext uri="{BB962C8B-B14F-4D97-AF65-F5344CB8AC3E}">
        <p14:creationId xmlns:p14="http://schemas.microsoft.com/office/powerpoint/2010/main" val="3051197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charset="0"/>
            </a:endParaRP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MS PGothic" pitchFamily="34" charset="-128"/>
              </a:defRPr>
            </a:lvl1pPr>
            <a:lvl2pPr marL="742950" indent="-285750">
              <a:spcBef>
                <a:spcPct val="30000"/>
              </a:spcBef>
              <a:defRPr sz="1200">
                <a:solidFill>
                  <a:schemeClr val="tx1"/>
                </a:solidFill>
                <a:latin typeface="Times" charset="0"/>
                <a:ea typeface="MS PGothic" pitchFamily="34" charset="-128"/>
              </a:defRPr>
            </a:lvl2pPr>
            <a:lvl3pPr marL="1143000" indent="-228600">
              <a:spcBef>
                <a:spcPct val="30000"/>
              </a:spcBef>
              <a:defRPr sz="1200">
                <a:solidFill>
                  <a:schemeClr val="tx1"/>
                </a:solidFill>
                <a:latin typeface="Times" charset="0"/>
                <a:ea typeface="MS PGothic" pitchFamily="34" charset="-128"/>
              </a:defRPr>
            </a:lvl3pPr>
            <a:lvl4pPr marL="1600200" indent="-228600">
              <a:spcBef>
                <a:spcPct val="30000"/>
              </a:spcBef>
              <a:defRPr sz="1200">
                <a:solidFill>
                  <a:schemeClr val="tx1"/>
                </a:solidFill>
                <a:latin typeface="Times" charset="0"/>
                <a:ea typeface="MS PGothic" pitchFamily="34" charset="-128"/>
              </a:defRPr>
            </a:lvl4pPr>
            <a:lvl5pPr marL="2057400" indent="-228600">
              <a:spcBef>
                <a:spcPct val="30000"/>
              </a:spcBef>
              <a:defRPr sz="1200">
                <a:solidFill>
                  <a:schemeClr val="tx1"/>
                </a:solidFill>
                <a:latin typeface="Times" charset="0"/>
                <a:ea typeface="MS PGothic" pitchFamily="34" charset="-128"/>
              </a:defRPr>
            </a:lvl5pPr>
            <a:lvl6pPr marL="2514600" indent="-228600" eaLnBrk="0" fontAlgn="base" hangingPunct="0">
              <a:spcBef>
                <a:spcPct val="30000"/>
              </a:spcBef>
              <a:spcAft>
                <a:spcPct val="0"/>
              </a:spcAft>
              <a:defRPr sz="1200">
                <a:solidFill>
                  <a:schemeClr val="tx1"/>
                </a:solidFill>
                <a:latin typeface="Times" charset="0"/>
                <a:ea typeface="MS PGothic" pitchFamily="34" charset="-128"/>
              </a:defRPr>
            </a:lvl6pPr>
            <a:lvl7pPr marL="2971800" indent="-228600" eaLnBrk="0" fontAlgn="base" hangingPunct="0">
              <a:spcBef>
                <a:spcPct val="30000"/>
              </a:spcBef>
              <a:spcAft>
                <a:spcPct val="0"/>
              </a:spcAft>
              <a:defRPr sz="1200">
                <a:solidFill>
                  <a:schemeClr val="tx1"/>
                </a:solidFill>
                <a:latin typeface="Times" charset="0"/>
                <a:ea typeface="MS PGothic" pitchFamily="34" charset="-128"/>
              </a:defRPr>
            </a:lvl7pPr>
            <a:lvl8pPr marL="3429000" indent="-228600" eaLnBrk="0" fontAlgn="base" hangingPunct="0">
              <a:spcBef>
                <a:spcPct val="30000"/>
              </a:spcBef>
              <a:spcAft>
                <a:spcPct val="0"/>
              </a:spcAft>
              <a:defRPr sz="1200">
                <a:solidFill>
                  <a:schemeClr val="tx1"/>
                </a:solidFill>
                <a:latin typeface="Times" charset="0"/>
                <a:ea typeface="MS PGothic" pitchFamily="34" charset="-128"/>
              </a:defRPr>
            </a:lvl8pPr>
            <a:lvl9pPr marL="3886200" indent="-228600" eaLnBrk="0" fontAlgn="base" hangingPunct="0">
              <a:spcBef>
                <a:spcPct val="30000"/>
              </a:spcBef>
              <a:spcAft>
                <a:spcPct val="0"/>
              </a:spcAft>
              <a:defRPr sz="1200">
                <a:solidFill>
                  <a:schemeClr val="tx1"/>
                </a:solidFill>
                <a:latin typeface="Times" charset="0"/>
                <a:ea typeface="MS PGothic" pitchFamily="34" charset="-128"/>
              </a:defRPr>
            </a:lvl9pPr>
          </a:lstStyle>
          <a:p>
            <a:pPr>
              <a:spcBef>
                <a:spcPct val="0"/>
              </a:spcBef>
            </a:pPr>
            <a:fld id="{E09DFA35-C96E-4E19-96C7-819B8465429A}" type="slidenum">
              <a:rPr lang="en-US" altLang="en-US">
                <a:latin typeface="Arial" pitchFamily="34" charset="0"/>
              </a:rPr>
              <a:pPr>
                <a:spcBef>
                  <a:spcPct val="0"/>
                </a:spcBef>
              </a:pPr>
              <a:t>17</a:t>
            </a:fld>
            <a:endParaRPr lang="en-US" altLang="en-US">
              <a:latin typeface="Arial" pitchFamily="34" charset="0"/>
            </a:endParaRPr>
          </a:p>
        </p:txBody>
      </p:sp>
    </p:spTree>
    <p:extLst>
      <p:ext uri="{BB962C8B-B14F-4D97-AF65-F5344CB8AC3E}">
        <p14:creationId xmlns:p14="http://schemas.microsoft.com/office/powerpoint/2010/main" val="3862459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charset="0"/>
            </a:endParaRPr>
          </a:p>
        </p:txBody>
      </p:sp>
    </p:spTree>
    <p:extLst>
      <p:ext uri="{BB962C8B-B14F-4D97-AF65-F5344CB8AC3E}">
        <p14:creationId xmlns:p14="http://schemas.microsoft.com/office/powerpoint/2010/main" val="755418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charset="0"/>
            </a:endParaRPr>
          </a:p>
        </p:txBody>
      </p:sp>
    </p:spTree>
    <p:extLst>
      <p:ext uri="{BB962C8B-B14F-4D97-AF65-F5344CB8AC3E}">
        <p14:creationId xmlns:p14="http://schemas.microsoft.com/office/powerpoint/2010/main" val="35005194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charset="0"/>
            </a:endParaRPr>
          </a:p>
        </p:txBody>
      </p:sp>
    </p:spTree>
    <p:extLst>
      <p:ext uri="{BB962C8B-B14F-4D97-AF65-F5344CB8AC3E}">
        <p14:creationId xmlns:p14="http://schemas.microsoft.com/office/powerpoint/2010/main" val="42505473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charset="0"/>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MS PGothic" pitchFamily="34" charset="-128"/>
              </a:defRPr>
            </a:lvl1pPr>
            <a:lvl2pPr marL="742950" indent="-285750">
              <a:spcBef>
                <a:spcPct val="30000"/>
              </a:spcBef>
              <a:defRPr sz="1200">
                <a:solidFill>
                  <a:schemeClr val="tx1"/>
                </a:solidFill>
                <a:latin typeface="Times" charset="0"/>
                <a:ea typeface="MS PGothic" pitchFamily="34" charset="-128"/>
              </a:defRPr>
            </a:lvl2pPr>
            <a:lvl3pPr marL="1143000" indent="-228600">
              <a:spcBef>
                <a:spcPct val="30000"/>
              </a:spcBef>
              <a:defRPr sz="1200">
                <a:solidFill>
                  <a:schemeClr val="tx1"/>
                </a:solidFill>
                <a:latin typeface="Times" charset="0"/>
                <a:ea typeface="MS PGothic" pitchFamily="34" charset="-128"/>
              </a:defRPr>
            </a:lvl3pPr>
            <a:lvl4pPr marL="1600200" indent="-228600">
              <a:spcBef>
                <a:spcPct val="30000"/>
              </a:spcBef>
              <a:defRPr sz="1200">
                <a:solidFill>
                  <a:schemeClr val="tx1"/>
                </a:solidFill>
                <a:latin typeface="Times" charset="0"/>
                <a:ea typeface="MS PGothic" pitchFamily="34" charset="-128"/>
              </a:defRPr>
            </a:lvl4pPr>
            <a:lvl5pPr marL="2057400" indent="-228600">
              <a:spcBef>
                <a:spcPct val="30000"/>
              </a:spcBef>
              <a:defRPr sz="1200">
                <a:solidFill>
                  <a:schemeClr val="tx1"/>
                </a:solidFill>
                <a:latin typeface="Times" charset="0"/>
                <a:ea typeface="MS PGothic" pitchFamily="34" charset="-128"/>
              </a:defRPr>
            </a:lvl5pPr>
            <a:lvl6pPr marL="2514600" indent="-228600" eaLnBrk="0" fontAlgn="base" hangingPunct="0">
              <a:spcBef>
                <a:spcPct val="30000"/>
              </a:spcBef>
              <a:spcAft>
                <a:spcPct val="0"/>
              </a:spcAft>
              <a:defRPr sz="1200">
                <a:solidFill>
                  <a:schemeClr val="tx1"/>
                </a:solidFill>
                <a:latin typeface="Times" charset="0"/>
                <a:ea typeface="MS PGothic" pitchFamily="34" charset="-128"/>
              </a:defRPr>
            </a:lvl6pPr>
            <a:lvl7pPr marL="2971800" indent="-228600" eaLnBrk="0" fontAlgn="base" hangingPunct="0">
              <a:spcBef>
                <a:spcPct val="30000"/>
              </a:spcBef>
              <a:spcAft>
                <a:spcPct val="0"/>
              </a:spcAft>
              <a:defRPr sz="1200">
                <a:solidFill>
                  <a:schemeClr val="tx1"/>
                </a:solidFill>
                <a:latin typeface="Times" charset="0"/>
                <a:ea typeface="MS PGothic" pitchFamily="34" charset="-128"/>
              </a:defRPr>
            </a:lvl7pPr>
            <a:lvl8pPr marL="3429000" indent="-228600" eaLnBrk="0" fontAlgn="base" hangingPunct="0">
              <a:spcBef>
                <a:spcPct val="30000"/>
              </a:spcBef>
              <a:spcAft>
                <a:spcPct val="0"/>
              </a:spcAft>
              <a:defRPr sz="1200">
                <a:solidFill>
                  <a:schemeClr val="tx1"/>
                </a:solidFill>
                <a:latin typeface="Times" charset="0"/>
                <a:ea typeface="MS PGothic" pitchFamily="34" charset="-128"/>
              </a:defRPr>
            </a:lvl8pPr>
            <a:lvl9pPr marL="3886200" indent="-228600" eaLnBrk="0" fontAlgn="base" hangingPunct="0">
              <a:spcBef>
                <a:spcPct val="30000"/>
              </a:spcBef>
              <a:spcAft>
                <a:spcPct val="0"/>
              </a:spcAft>
              <a:defRPr sz="1200">
                <a:solidFill>
                  <a:schemeClr val="tx1"/>
                </a:solidFill>
                <a:latin typeface="Times" charset="0"/>
                <a:ea typeface="MS PGothic" pitchFamily="34" charset="-128"/>
              </a:defRPr>
            </a:lvl9pPr>
          </a:lstStyle>
          <a:p>
            <a:pPr>
              <a:spcBef>
                <a:spcPct val="0"/>
              </a:spcBef>
            </a:pPr>
            <a:fld id="{6C29052A-532C-4E2B-B556-AAA7091FE577}" type="slidenum">
              <a:rPr lang="en-US" altLang="en-US">
                <a:latin typeface="Arial" pitchFamily="34" charset="0"/>
              </a:rPr>
              <a:pPr>
                <a:spcBef>
                  <a:spcPct val="0"/>
                </a:spcBef>
              </a:pPr>
              <a:t>24</a:t>
            </a:fld>
            <a:endParaRPr lang="en-US" altLang="en-US">
              <a:latin typeface="Arial" pitchFamily="34" charset="0"/>
            </a:endParaRPr>
          </a:p>
        </p:txBody>
      </p:sp>
    </p:spTree>
    <p:extLst>
      <p:ext uri="{BB962C8B-B14F-4D97-AF65-F5344CB8AC3E}">
        <p14:creationId xmlns:p14="http://schemas.microsoft.com/office/powerpoint/2010/main" val="4232240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Tree>
    <p:extLst>
      <p:ext uri="{BB962C8B-B14F-4D97-AF65-F5344CB8AC3E}">
        <p14:creationId xmlns:p14="http://schemas.microsoft.com/office/powerpoint/2010/main" val="3194288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charset="0"/>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MS PGothic" pitchFamily="34" charset="-128"/>
              </a:defRPr>
            </a:lvl1pPr>
            <a:lvl2pPr marL="742950" indent="-285750">
              <a:spcBef>
                <a:spcPct val="30000"/>
              </a:spcBef>
              <a:defRPr sz="1200">
                <a:solidFill>
                  <a:schemeClr val="tx1"/>
                </a:solidFill>
                <a:latin typeface="Times" charset="0"/>
                <a:ea typeface="MS PGothic" pitchFamily="34" charset="-128"/>
              </a:defRPr>
            </a:lvl2pPr>
            <a:lvl3pPr marL="1143000" indent="-228600">
              <a:spcBef>
                <a:spcPct val="30000"/>
              </a:spcBef>
              <a:defRPr sz="1200">
                <a:solidFill>
                  <a:schemeClr val="tx1"/>
                </a:solidFill>
                <a:latin typeface="Times" charset="0"/>
                <a:ea typeface="MS PGothic" pitchFamily="34" charset="-128"/>
              </a:defRPr>
            </a:lvl3pPr>
            <a:lvl4pPr marL="1600200" indent="-228600">
              <a:spcBef>
                <a:spcPct val="30000"/>
              </a:spcBef>
              <a:defRPr sz="1200">
                <a:solidFill>
                  <a:schemeClr val="tx1"/>
                </a:solidFill>
                <a:latin typeface="Times" charset="0"/>
                <a:ea typeface="MS PGothic" pitchFamily="34" charset="-128"/>
              </a:defRPr>
            </a:lvl4pPr>
            <a:lvl5pPr marL="2057400" indent="-228600">
              <a:spcBef>
                <a:spcPct val="30000"/>
              </a:spcBef>
              <a:defRPr sz="1200">
                <a:solidFill>
                  <a:schemeClr val="tx1"/>
                </a:solidFill>
                <a:latin typeface="Times" charset="0"/>
                <a:ea typeface="MS PGothic" pitchFamily="34" charset="-128"/>
              </a:defRPr>
            </a:lvl5pPr>
            <a:lvl6pPr marL="2514600" indent="-228600" eaLnBrk="0" fontAlgn="base" hangingPunct="0">
              <a:spcBef>
                <a:spcPct val="30000"/>
              </a:spcBef>
              <a:spcAft>
                <a:spcPct val="0"/>
              </a:spcAft>
              <a:defRPr sz="1200">
                <a:solidFill>
                  <a:schemeClr val="tx1"/>
                </a:solidFill>
                <a:latin typeface="Times" charset="0"/>
                <a:ea typeface="MS PGothic" pitchFamily="34" charset="-128"/>
              </a:defRPr>
            </a:lvl6pPr>
            <a:lvl7pPr marL="2971800" indent="-228600" eaLnBrk="0" fontAlgn="base" hangingPunct="0">
              <a:spcBef>
                <a:spcPct val="30000"/>
              </a:spcBef>
              <a:spcAft>
                <a:spcPct val="0"/>
              </a:spcAft>
              <a:defRPr sz="1200">
                <a:solidFill>
                  <a:schemeClr val="tx1"/>
                </a:solidFill>
                <a:latin typeface="Times" charset="0"/>
                <a:ea typeface="MS PGothic" pitchFamily="34" charset="-128"/>
              </a:defRPr>
            </a:lvl7pPr>
            <a:lvl8pPr marL="3429000" indent="-228600" eaLnBrk="0" fontAlgn="base" hangingPunct="0">
              <a:spcBef>
                <a:spcPct val="30000"/>
              </a:spcBef>
              <a:spcAft>
                <a:spcPct val="0"/>
              </a:spcAft>
              <a:defRPr sz="1200">
                <a:solidFill>
                  <a:schemeClr val="tx1"/>
                </a:solidFill>
                <a:latin typeface="Times" charset="0"/>
                <a:ea typeface="MS PGothic" pitchFamily="34" charset="-128"/>
              </a:defRPr>
            </a:lvl8pPr>
            <a:lvl9pPr marL="3886200" indent="-228600" eaLnBrk="0" fontAlgn="base" hangingPunct="0">
              <a:spcBef>
                <a:spcPct val="30000"/>
              </a:spcBef>
              <a:spcAft>
                <a:spcPct val="0"/>
              </a:spcAft>
              <a:defRPr sz="1200">
                <a:solidFill>
                  <a:schemeClr val="tx1"/>
                </a:solidFill>
                <a:latin typeface="Times" charset="0"/>
                <a:ea typeface="MS PGothic" pitchFamily="34" charset="-128"/>
              </a:defRPr>
            </a:lvl9pPr>
          </a:lstStyle>
          <a:p>
            <a:pPr>
              <a:spcBef>
                <a:spcPct val="0"/>
              </a:spcBef>
            </a:pPr>
            <a:fld id="{A54BE13F-DCEF-4ED8-BDFA-AB6E57D40468}" type="slidenum">
              <a:rPr lang="en-US" altLang="en-US">
                <a:latin typeface="Arial" pitchFamily="34" charset="0"/>
              </a:rPr>
              <a:pPr>
                <a:spcBef>
                  <a:spcPct val="0"/>
                </a:spcBef>
              </a:pPr>
              <a:t>25</a:t>
            </a:fld>
            <a:endParaRPr lang="en-US" altLang="en-US">
              <a:latin typeface="Arial" pitchFamily="34" charset="0"/>
            </a:endParaRPr>
          </a:p>
        </p:txBody>
      </p:sp>
    </p:spTree>
    <p:extLst>
      <p:ext uri="{BB962C8B-B14F-4D97-AF65-F5344CB8AC3E}">
        <p14:creationId xmlns:p14="http://schemas.microsoft.com/office/powerpoint/2010/main" val="17823199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ndParaRPr>
          </a:p>
        </p:txBody>
      </p:sp>
    </p:spTree>
    <p:extLst>
      <p:ext uri="{BB962C8B-B14F-4D97-AF65-F5344CB8AC3E}">
        <p14:creationId xmlns:p14="http://schemas.microsoft.com/office/powerpoint/2010/main" val="3055784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MS PGothic" pitchFamily="34" charset="-128"/>
              </a:defRPr>
            </a:lvl1pPr>
            <a:lvl2pPr marL="742950" indent="-285750">
              <a:spcBef>
                <a:spcPct val="30000"/>
              </a:spcBef>
              <a:defRPr sz="1200">
                <a:solidFill>
                  <a:schemeClr val="tx1"/>
                </a:solidFill>
                <a:latin typeface="Times" charset="0"/>
                <a:ea typeface="MS PGothic" pitchFamily="34" charset="-128"/>
              </a:defRPr>
            </a:lvl2pPr>
            <a:lvl3pPr marL="1143000" indent="-228600">
              <a:spcBef>
                <a:spcPct val="30000"/>
              </a:spcBef>
              <a:defRPr sz="1200">
                <a:solidFill>
                  <a:schemeClr val="tx1"/>
                </a:solidFill>
                <a:latin typeface="Times" charset="0"/>
                <a:ea typeface="MS PGothic" pitchFamily="34" charset="-128"/>
              </a:defRPr>
            </a:lvl3pPr>
            <a:lvl4pPr marL="1600200" indent="-228600">
              <a:spcBef>
                <a:spcPct val="30000"/>
              </a:spcBef>
              <a:defRPr sz="1200">
                <a:solidFill>
                  <a:schemeClr val="tx1"/>
                </a:solidFill>
                <a:latin typeface="Times" charset="0"/>
                <a:ea typeface="MS PGothic" pitchFamily="34" charset="-128"/>
              </a:defRPr>
            </a:lvl4pPr>
            <a:lvl5pPr marL="2057400" indent="-228600">
              <a:spcBef>
                <a:spcPct val="30000"/>
              </a:spcBef>
              <a:defRPr sz="1200">
                <a:solidFill>
                  <a:schemeClr val="tx1"/>
                </a:solidFill>
                <a:latin typeface="Times" charset="0"/>
                <a:ea typeface="MS PGothic" pitchFamily="34" charset="-128"/>
              </a:defRPr>
            </a:lvl5pPr>
            <a:lvl6pPr marL="2514600" indent="-228600" eaLnBrk="0" fontAlgn="base" hangingPunct="0">
              <a:spcBef>
                <a:spcPct val="30000"/>
              </a:spcBef>
              <a:spcAft>
                <a:spcPct val="0"/>
              </a:spcAft>
              <a:defRPr sz="1200">
                <a:solidFill>
                  <a:schemeClr val="tx1"/>
                </a:solidFill>
                <a:latin typeface="Times" charset="0"/>
                <a:ea typeface="MS PGothic" pitchFamily="34" charset="-128"/>
              </a:defRPr>
            </a:lvl6pPr>
            <a:lvl7pPr marL="2971800" indent="-228600" eaLnBrk="0" fontAlgn="base" hangingPunct="0">
              <a:spcBef>
                <a:spcPct val="30000"/>
              </a:spcBef>
              <a:spcAft>
                <a:spcPct val="0"/>
              </a:spcAft>
              <a:defRPr sz="1200">
                <a:solidFill>
                  <a:schemeClr val="tx1"/>
                </a:solidFill>
                <a:latin typeface="Times" charset="0"/>
                <a:ea typeface="MS PGothic" pitchFamily="34" charset="-128"/>
              </a:defRPr>
            </a:lvl7pPr>
            <a:lvl8pPr marL="3429000" indent="-228600" eaLnBrk="0" fontAlgn="base" hangingPunct="0">
              <a:spcBef>
                <a:spcPct val="30000"/>
              </a:spcBef>
              <a:spcAft>
                <a:spcPct val="0"/>
              </a:spcAft>
              <a:defRPr sz="1200">
                <a:solidFill>
                  <a:schemeClr val="tx1"/>
                </a:solidFill>
                <a:latin typeface="Times" charset="0"/>
                <a:ea typeface="MS PGothic" pitchFamily="34" charset="-128"/>
              </a:defRPr>
            </a:lvl8pPr>
            <a:lvl9pPr marL="3886200" indent="-228600" eaLnBrk="0" fontAlgn="base" hangingPunct="0">
              <a:spcBef>
                <a:spcPct val="30000"/>
              </a:spcBef>
              <a:spcAft>
                <a:spcPct val="0"/>
              </a:spcAft>
              <a:defRPr sz="1200">
                <a:solidFill>
                  <a:schemeClr val="tx1"/>
                </a:solidFill>
                <a:latin typeface="Times" charset="0"/>
                <a:ea typeface="MS PGothic" pitchFamily="34" charset="-128"/>
              </a:defRPr>
            </a:lvl9pPr>
          </a:lstStyle>
          <a:p>
            <a:pPr>
              <a:spcBef>
                <a:spcPct val="0"/>
              </a:spcBef>
            </a:pPr>
            <a:fld id="{FD8BC55E-79B0-4461-8ABB-CC84764CE2FE}" type="slidenum">
              <a:rPr lang="en-US" altLang="en-US">
                <a:latin typeface="Arial" pitchFamily="34" charset="0"/>
              </a:rPr>
              <a:pPr>
                <a:spcBef>
                  <a:spcPct val="0"/>
                </a:spcBef>
              </a:pPr>
              <a:t>3</a:t>
            </a:fld>
            <a:endParaRPr lang="en-US" altLang="en-US">
              <a:latin typeface="Arial" pitchFamily="34" charset="0"/>
            </a:endParaRPr>
          </a:p>
        </p:txBody>
      </p:sp>
    </p:spTree>
    <p:extLst>
      <p:ext uri="{BB962C8B-B14F-4D97-AF65-F5344CB8AC3E}">
        <p14:creationId xmlns:p14="http://schemas.microsoft.com/office/powerpoint/2010/main" val="1344022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charset="0"/>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MS PGothic" pitchFamily="34" charset="-128"/>
              </a:defRPr>
            </a:lvl1pPr>
            <a:lvl2pPr marL="742950" indent="-285750">
              <a:spcBef>
                <a:spcPct val="30000"/>
              </a:spcBef>
              <a:defRPr sz="1200">
                <a:solidFill>
                  <a:schemeClr val="tx1"/>
                </a:solidFill>
                <a:latin typeface="Times" charset="0"/>
                <a:ea typeface="MS PGothic" pitchFamily="34" charset="-128"/>
              </a:defRPr>
            </a:lvl2pPr>
            <a:lvl3pPr marL="1143000" indent="-228600">
              <a:spcBef>
                <a:spcPct val="30000"/>
              </a:spcBef>
              <a:defRPr sz="1200">
                <a:solidFill>
                  <a:schemeClr val="tx1"/>
                </a:solidFill>
                <a:latin typeface="Times" charset="0"/>
                <a:ea typeface="MS PGothic" pitchFamily="34" charset="-128"/>
              </a:defRPr>
            </a:lvl3pPr>
            <a:lvl4pPr marL="1600200" indent="-228600">
              <a:spcBef>
                <a:spcPct val="30000"/>
              </a:spcBef>
              <a:defRPr sz="1200">
                <a:solidFill>
                  <a:schemeClr val="tx1"/>
                </a:solidFill>
                <a:latin typeface="Times" charset="0"/>
                <a:ea typeface="MS PGothic" pitchFamily="34" charset="-128"/>
              </a:defRPr>
            </a:lvl4pPr>
            <a:lvl5pPr marL="2057400" indent="-228600">
              <a:spcBef>
                <a:spcPct val="30000"/>
              </a:spcBef>
              <a:defRPr sz="1200">
                <a:solidFill>
                  <a:schemeClr val="tx1"/>
                </a:solidFill>
                <a:latin typeface="Times" charset="0"/>
                <a:ea typeface="MS PGothic" pitchFamily="34" charset="-128"/>
              </a:defRPr>
            </a:lvl5pPr>
            <a:lvl6pPr marL="2514600" indent="-228600" eaLnBrk="0" fontAlgn="base" hangingPunct="0">
              <a:spcBef>
                <a:spcPct val="30000"/>
              </a:spcBef>
              <a:spcAft>
                <a:spcPct val="0"/>
              </a:spcAft>
              <a:defRPr sz="1200">
                <a:solidFill>
                  <a:schemeClr val="tx1"/>
                </a:solidFill>
                <a:latin typeface="Times" charset="0"/>
                <a:ea typeface="MS PGothic" pitchFamily="34" charset="-128"/>
              </a:defRPr>
            </a:lvl6pPr>
            <a:lvl7pPr marL="2971800" indent="-228600" eaLnBrk="0" fontAlgn="base" hangingPunct="0">
              <a:spcBef>
                <a:spcPct val="30000"/>
              </a:spcBef>
              <a:spcAft>
                <a:spcPct val="0"/>
              </a:spcAft>
              <a:defRPr sz="1200">
                <a:solidFill>
                  <a:schemeClr val="tx1"/>
                </a:solidFill>
                <a:latin typeface="Times" charset="0"/>
                <a:ea typeface="MS PGothic" pitchFamily="34" charset="-128"/>
              </a:defRPr>
            </a:lvl7pPr>
            <a:lvl8pPr marL="3429000" indent="-228600" eaLnBrk="0" fontAlgn="base" hangingPunct="0">
              <a:spcBef>
                <a:spcPct val="30000"/>
              </a:spcBef>
              <a:spcAft>
                <a:spcPct val="0"/>
              </a:spcAft>
              <a:defRPr sz="1200">
                <a:solidFill>
                  <a:schemeClr val="tx1"/>
                </a:solidFill>
                <a:latin typeface="Times" charset="0"/>
                <a:ea typeface="MS PGothic" pitchFamily="34" charset="-128"/>
              </a:defRPr>
            </a:lvl8pPr>
            <a:lvl9pPr marL="3886200" indent="-228600" eaLnBrk="0" fontAlgn="base" hangingPunct="0">
              <a:spcBef>
                <a:spcPct val="30000"/>
              </a:spcBef>
              <a:spcAft>
                <a:spcPct val="0"/>
              </a:spcAft>
              <a:defRPr sz="1200">
                <a:solidFill>
                  <a:schemeClr val="tx1"/>
                </a:solidFill>
                <a:latin typeface="Times" charset="0"/>
                <a:ea typeface="MS PGothic" pitchFamily="34" charset="-128"/>
              </a:defRPr>
            </a:lvl9pPr>
          </a:lstStyle>
          <a:p>
            <a:pPr>
              <a:spcBef>
                <a:spcPct val="0"/>
              </a:spcBef>
            </a:pPr>
            <a:fld id="{C9765070-AECB-432A-8B46-FDA2DA8A61F4}" type="slidenum">
              <a:rPr lang="en-US" altLang="en-US">
                <a:latin typeface="Arial" pitchFamily="34" charset="0"/>
              </a:rPr>
              <a:pPr>
                <a:spcBef>
                  <a:spcPct val="0"/>
                </a:spcBef>
              </a:pPr>
              <a:t>5</a:t>
            </a:fld>
            <a:endParaRPr lang="en-US" altLang="en-US">
              <a:latin typeface="Arial" pitchFamily="34" charset="0"/>
            </a:endParaRPr>
          </a:p>
        </p:txBody>
      </p:sp>
    </p:spTree>
    <p:extLst>
      <p:ext uri="{BB962C8B-B14F-4D97-AF65-F5344CB8AC3E}">
        <p14:creationId xmlns:p14="http://schemas.microsoft.com/office/powerpoint/2010/main" val="3973462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charset="0"/>
            </a:endParaRPr>
          </a:p>
        </p:txBody>
      </p:sp>
    </p:spTree>
    <p:extLst>
      <p:ext uri="{BB962C8B-B14F-4D97-AF65-F5344CB8AC3E}">
        <p14:creationId xmlns:p14="http://schemas.microsoft.com/office/powerpoint/2010/main" val="3026299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charset="0"/>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MS PGothic" pitchFamily="34" charset="-128"/>
              </a:defRPr>
            </a:lvl1pPr>
            <a:lvl2pPr marL="742950" indent="-285750">
              <a:spcBef>
                <a:spcPct val="30000"/>
              </a:spcBef>
              <a:defRPr sz="1200">
                <a:solidFill>
                  <a:schemeClr val="tx1"/>
                </a:solidFill>
                <a:latin typeface="Times" charset="0"/>
                <a:ea typeface="MS PGothic" pitchFamily="34" charset="-128"/>
              </a:defRPr>
            </a:lvl2pPr>
            <a:lvl3pPr marL="1143000" indent="-228600">
              <a:spcBef>
                <a:spcPct val="30000"/>
              </a:spcBef>
              <a:defRPr sz="1200">
                <a:solidFill>
                  <a:schemeClr val="tx1"/>
                </a:solidFill>
                <a:latin typeface="Times" charset="0"/>
                <a:ea typeface="MS PGothic" pitchFamily="34" charset="-128"/>
              </a:defRPr>
            </a:lvl3pPr>
            <a:lvl4pPr marL="1600200" indent="-228600">
              <a:spcBef>
                <a:spcPct val="30000"/>
              </a:spcBef>
              <a:defRPr sz="1200">
                <a:solidFill>
                  <a:schemeClr val="tx1"/>
                </a:solidFill>
                <a:latin typeface="Times" charset="0"/>
                <a:ea typeface="MS PGothic" pitchFamily="34" charset="-128"/>
              </a:defRPr>
            </a:lvl4pPr>
            <a:lvl5pPr marL="2057400" indent="-228600">
              <a:spcBef>
                <a:spcPct val="30000"/>
              </a:spcBef>
              <a:defRPr sz="1200">
                <a:solidFill>
                  <a:schemeClr val="tx1"/>
                </a:solidFill>
                <a:latin typeface="Times" charset="0"/>
                <a:ea typeface="MS PGothic" pitchFamily="34" charset="-128"/>
              </a:defRPr>
            </a:lvl5pPr>
            <a:lvl6pPr marL="2514600" indent="-228600" eaLnBrk="0" fontAlgn="base" hangingPunct="0">
              <a:spcBef>
                <a:spcPct val="30000"/>
              </a:spcBef>
              <a:spcAft>
                <a:spcPct val="0"/>
              </a:spcAft>
              <a:defRPr sz="1200">
                <a:solidFill>
                  <a:schemeClr val="tx1"/>
                </a:solidFill>
                <a:latin typeface="Times" charset="0"/>
                <a:ea typeface="MS PGothic" pitchFamily="34" charset="-128"/>
              </a:defRPr>
            </a:lvl6pPr>
            <a:lvl7pPr marL="2971800" indent="-228600" eaLnBrk="0" fontAlgn="base" hangingPunct="0">
              <a:spcBef>
                <a:spcPct val="30000"/>
              </a:spcBef>
              <a:spcAft>
                <a:spcPct val="0"/>
              </a:spcAft>
              <a:defRPr sz="1200">
                <a:solidFill>
                  <a:schemeClr val="tx1"/>
                </a:solidFill>
                <a:latin typeface="Times" charset="0"/>
                <a:ea typeface="MS PGothic" pitchFamily="34" charset="-128"/>
              </a:defRPr>
            </a:lvl7pPr>
            <a:lvl8pPr marL="3429000" indent="-228600" eaLnBrk="0" fontAlgn="base" hangingPunct="0">
              <a:spcBef>
                <a:spcPct val="30000"/>
              </a:spcBef>
              <a:spcAft>
                <a:spcPct val="0"/>
              </a:spcAft>
              <a:defRPr sz="1200">
                <a:solidFill>
                  <a:schemeClr val="tx1"/>
                </a:solidFill>
                <a:latin typeface="Times" charset="0"/>
                <a:ea typeface="MS PGothic" pitchFamily="34" charset="-128"/>
              </a:defRPr>
            </a:lvl8pPr>
            <a:lvl9pPr marL="3886200" indent="-228600" eaLnBrk="0" fontAlgn="base" hangingPunct="0">
              <a:spcBef>
                <a:spcPct val="30000"/>
              </a:spcBef>
              <a:spcAft>
                <a:spcPct val="0"/>
              </a:spcAft>
              <a:defRPr sz="1200">
                <a:solidFill>
                  <a:schemeClr val="tx1"/>
                </a:solidFill>
                <a:latin typeface="Times" charset="0"/>
                <a:ea typeface="MS PGothic" pitchFamily="34" charset="-128"/>
              </a:defRPr>
            </a:lvl9pPr>
          </a:lstStyle>
          <a:p>
            <a:pPr>
              <a:spcBef>
                <a:spcPct val="0"/>
              </a:spcBef>
            </a:pPr>
            <a:fld id="{791466CE-2465-4BA7-BD0D-93EA659147F3}" type="slidenum">
              <a:rPr lang="en-US" altLang="en-US">
                <a:latin typeface="Arial" pitchFamily="34" charset="0"/>
              </a:rPr>
              <a:pPr>
                <a:spcBef>
                  <a:spcPct val="0"/>
                </a:spcBef>
              </a:pPr>
              <a:t>7</a:t>
            </a:fld>
            <a:endParaRPr lang="en-US" altLang="en-US">
              <a:latin typeface="Arial" pitchFamily="34" charset="0"/>
            </a:endParaRPr>
          </a:p>
        </p:txBody>
      </p:sp>
    </p:spTree>
    <p:extLst>
      <p:ext uri="{BB962C8B-B14F-4D97-AF65-F5344CB8AC3E}">
        <p14:creationId xmlns:p14="http://schemas.microsoft.com/office/powerpoint/2010/main" val="1582323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MS PGothic" pitchFamily="34" charset="-128"/>
              </a:defRPr>
            </a:lvl1pPr>
            <a:lvl2pPr marL="742950" indent="-285750">
              <a:spcBef>
                <a:spcPct val="30000"/>
              </a:spcBef>
              <a:defRPr sz="1200">
                <a:solidFill>
                  <a:schemeClr val="tx1"/>
                </a:solidFill>
                <a:latin typeface="Times" charset="0"/>
                <a:ea typeface="MS PGothic" pitchFamily="34" charset="-128"/>
              </a:defRPr>
            </a:lvl2pPr>
            <a:lvl3pPr marL="1143000" indent="-228600">
              <a:spcBef>
                <a:spcPct val="30000"/>
              </a:spcBef>
              <a:defRPr sz="1200">
                <a:solidFill>
                  <a:schemeClr val="tx1"/>
                </a:solidFill>
                <a:latin typeface="Times" charset="0"/>
                <a:ea typeface="MS PGothic" pitchFamily="34" charset="-128"/>
              </a:defRPr>
            </a:lvl3pPr>
            <a:lvl4pPr marL="1600200" indent="-228600">
              <a:spcBef>
                <a:spcPct val="30000"/>
              </a:spcBef>
              <a:defRPr sz="1200">
                <a:solidFill>
                  <a:schemeClr val="tx1"/>
                </a:solidFill>
                <a:latin typeface="Times" charset="0"/>
                <a:ea typeface="MS PGothic" pitchFamily="34" charset="-128"/>
              </a:defRPr>
            </a:lvl4pPr>
            <a:lvl5pPr marL="2057400" indent="-228600">
              <a:spcBef>
                <a:spcPct val="30000"/>
              </a:spcBef>
              <a:defRPr sz="1200">
                <a:solidFill>
                  <a:schemeClr val="tx1"/>
                </a:solidFill>
                <a:latin typeface="Times" charset="0"/>
                <a:ea typeface="MS PGothic" pitchFamily="34" charset="-128"/>
              </a:defRPr>
            </a:lvl5pPr>
            <a:lvl6pPr marL="2514600" indent="-228600" eaLnBrk="0" fontAlgn="base" hangingPunct="0">
              <a:spcBef>
                <a:spcPct val="30000"/>
              </a:spcBef>
              <a:spcAft>
                <a:spcPct val="0"/>
              </a:spcAft>
              <a:defRPr sz="1200">
                <a:solidFill>
                  <a:schemeClr val="tx1"/>
                </a:solidFill>
                <a:latin typeface="Times" charset="0"/>
                <a:ea typeface="MS PGothic" pitchFamily="34" charset="-128"/>
              </a:defRPr>
            </a:lvl6pPr>
            <a:lvl7pPr marL="2971800" indent="-228600" eaLnBrk="0" fontAlgn="base" hangingPunct="0">
              <a:spcBef>
                <a:spcPct val="30000"/>
              </a:spcBef>
              <a:spcAft>
                <a:spcPct val="0"/>
              </a:spcAft>
              <a:defRPr sz="1200">
                <a:solidFill>
                  <a:schemeClr val="tx1"/>
                </a:solidFill>
                <a:latin typeface="Times" charset="0"/>
                <a:ea typeface="MS PGothic" pitchFamily="34" charset="-128"/>
              </a:defRPr>
            </a:lvl7pPr>
            <a:lvl8pPr marL="3429000" indent="-228600" eaLnBrk="0" fontAlgn="base" hangingPunct="0">
              <a:spcBef>
                <a:spcPct val="30000"/>
              </a:spcBef>
              <a:spcAft>
                <a:spcPct val="0"/>
              </a:spcAft>
              <a:defRPr sz="1200">
                <a:solidFill>
                  <a:schemeClr val="tx1"/>
                </a:solidFill>
                <a:latin typeface="Times" charset="0"/>
                <a:ea typeface="MS PGothic" pitchFamily="34" charset="-128"/>
              </a:defRPr>
            </a:lvl8pPr>
            <a:lvl9pPr marL="3886200" indent="-228600" eaLnBrk="0" fontAlgn="base" hangingPunct="0">
              <a:spcBef>
                <a:spcPct val="30000"/>
              </a:spcBef>
              <a:spcAft>
                <a:spcPct val="0"/>
              </a:spcAft>
              <a:defRPr sz="1200">
                <a:solidFill>
                  <a:schemeClr val="tx1"/>
                </a:solidFill>
                <a:latin typeface="Times" charset="0"/>
                <a:ea typeface="MS PGothic" pitchFamily="34" charset="-128"/>
              </a:defRPr>
            </a:lvl9pPr>
          </a:lstStyle>
          <a:p>
            <a:pPr>
              <a:spcBef>
                <a:spcPct val="0"/>
              </a:spcBef>
            </a:pPr>
            <a:fld id="{7F6B3433-F2CB-4B0A-BFCB-CFC56B8B82CD}" type="slidenum">
              <a:rPr lang="en-US" altLang="en-US">
                <a:latin typeface="Arial" pitchFamily="34" charset="0"/>
              </a:rPr>
              <a:pPr>
                <a:spcBef>
                  <a:spcPct val="0"/>
                </a:spcBef>
              </a:pPr>
              <a:t>8</a:t>
            </a:fld>
            <a:endParaRPr lang="en-US" altLang="en-US">
              <a:latin typeface="Arial" pitchFamily="34" charset="0"/>
            </a:endParaRPr>
          </a:p>
        </p:txBody>
      </p:sp>
    </p:spTree>
    <p:extLst>
      <p:ext uri="{BB962C8B-B14F-4D97-AF65-F5344CB8AC3E}">
        <p14:creationId xmlns:p14="http://schemas.microsoft.com/office/powerpoint/2010/main" val="139887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charset="0"/>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MS PGothic" pitchFamily="34" charset="-128"/>
              </a:defRPr>
            </a:lvl1pPr>
            <a:lvl2pPr marL="742950" indent="-285750">
              <a:spcBef>
                <a:spcPct val="30000"/>
              </a:spcBef>
              <a:defRPr sz="1200">
                <a:solidFill>
                  <a:schemeClr val="tx1"/>
                </a:solidFill>
                <a:latin typeface="Times" charset="0"/>
                <a:ea typeface="MS PGothic" pitchFamily="34" charset="-128"/>
              </a:defRPr>
            </a:lvl2pPr>
            <a:lvl3pPr marL="1143000" indent="-228600">
              <a:spcBef>
                <a:spcPct val="30000"/>
              </a:spcBef>
              <a:defRPr sz="1200">
                <a:solidFill>
                  <a:schemeClr val="tx1"/>
                </a:solidFill>
                <a:latin typeface="Times" charset="0"/>
                <a:ea typeface="MS PGothic" pitchFamily="34" charset="-128"/>
              </a:defRPr>
            </a:lvl3pPr>
            <a:lvl4pPr marL="1600200" indent="-228600">
              <a:spcBef>
                <a:spcPct val="30000"/>
              </a:spcBef>
              <a:defRPr sz="1200">
                <a:solidFill>
                  <a:schemeClr val="tx1"/>
                </a:solidFill>
                <a:latin typeface="Times" charset="0"/>
                <a:ea typeface="MS PGothic" pitchFamily="34" charset="-128"/>
              </a:defRPr>
            </a:lvl4pPr>
            <a:lvl5pPr marL="2057400" indent="-228600">
              <a:spcBef>
                <a:spcPct val="30000"/>
              </a:spcBef>
              <a:defRPr sz="1200">
                <a:solidFill>
                  <a:schemeClr val="tx1"/>
                </a:solidFill>
                <a:latin typeface="Times" charset="0"/>
                <a:ea typeface="MS PGothic" pitchFamily="34" charset="-128"/>
              </a:defRPr>
            </a:lvl5pPr>
            <a:lvl6pPr marL="2514600" indent="-228600" eaLnBrk="0" fontAlgn="base" hangingPunct="0">
              <a:spcBef>
                <a:spcPct val="30000"/>
              </a:spcBef>
              <a:spcAft>
                <a:spcPct val="0"/>
              </a:spcAft>
              <a:defRPr sz="1200">
                <a:solidFill>
                  <a:schemeClr val="tx1"/>
                </a:solidFill>
                <a:latin typeface="Times" charset="0"/>
                <a:ea typeface="MS PGothic" pitchFamily="34" charset="-128"/>
              </a:defRPr>
            </a:lvl6pPr>
            <a:lvl7pPr marL="2971800" indent="-228600" eaLnBrk="0" fontAlgn="base" hangingPunct="0">
              <a:spcBef>
                <a:spcPct val="30000"/>
              </a:spcBef>
              <a:spcAft>
                <a:spcPct val="0"/>
              </a:spcAft>
              <a:defRPr sz="1200">
                <a:solidFill>
                  <a:schemeClr val="tx1"/>
                </a:solidFill>
                <a:latin typeface="Times" charset="0"/>
                <a:ea typeface="MS PGothic" pitchFamily="34" charset="-128"/>
              </a:defRPr>
            </a:lvl7pPr>
            <a:lvl8pPr marL="3429000" indent="-228600" eaLnBrk="0" fontAlgn="base" hangingPunct="0">
              <a:spcBef>
                <a:spcPct val="30000"/>
              </a:spcBef>
              <a:spcAft>
                <a:spcPct val="0"/>
              </a:spcAft>
              <a:defRPr sz="1200">
                <a:solidFill>
                  <a:schemeClr val="tx1"/>
                </a:solidFill>
                <a:latin typeface="Times" charset="0"/>
                <a:ea typeface="MS PGothic" pitchFamily="34" charset="-128"/>
              </a:defRPr>
            </a:lvl8pPr>
            <a:lvl9pPr marL="3886200" indent="-228600" eaLnBrk="0" fontAlgn="base" hangingPunct="0">
              <a:spcBef>
                <a:spcPct val="30000"/>
              </a:spcBef>
              <a:spcAft>
                <a:spcPct val="0"/>
              </a:spcAft>
              <a:defRPr sz="1200">
                <a:solidFill>
                  <a:schemeClr val="tx1"/>
                </a:solidFill>
                <a:latin typeface="Times" charset="0"/>
                <a:ea typeface="MS PGothic" pitchFamily="34" charset="-128"/>
              </a:defRPr>
            </a:lvl9pPr>
          </a:lstStyle>
          <a:p>
            <a:pPr>
              <a:spcBef>
                <a:spcPct val="0"/>
              </a:spcBef>
            </a:pPr>
            <a:fld id="{2B1C9A49-8CCD-40CB-9EAC-2BE412A3CBDD}" type="slidenum">
              <a:rPr lang="en-US" altLang="en-US">
                <a:latin typeface="Arial" pitchFamily="34" charset="0"/>
              </a:rPr>
              <a:pPr>
                <a:spcBef>
                  <a:spcPct val="0"/>
                </a:spcBef>
              </a:pPr>
              <a:t>9</a:t>
            </a:fld>
            <a:endParaRPr lang="en-US" altLang="en-US">
              <a:latin typeface="Arial" pitchFamily="34" charset="0"/>
            </a:endParaRPr>
          </a:p>
        </p:txBody>
      </p:sp>
    </p:spTree>
    <p:extLst>
      <p:ext uri="{BB962C8B-B14F-4D97-AF65-F5344CB8AC3E}">
        <p14:creationId xmlns:p14="http://schemas.microsoft.com/office/powerpoint/2010/main" val="3637250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MS PGothic" pitchFamily="34" charset="-128"/>
              </a:defRPr>
            </a:lvl1pPr>
            <a:lvl2pPr marL="742950" indent="-285750">
              <a:spcBef>
                <a:spcPct val="30000"/>
              </a:spcBef>
              <a:defRPr sz="1200">
                <a:solidFill>
                  <a:schemeClr val="tx1"/>
                </a:solidFill>
                <a:latin typeface="Times" charset="0"/>
                <a:ea typeface="MS PGothic" pitchFamily="34" charset="-128"/>
              </a:defRPr>
            </a:lvl2pPr>
            <a:lvl3pPr marL="1143000" indent="-228600">
              <a:spcBef>
                <a:spcPct val="30000"/>
              </a:spcBef>
              <a:defRPr sz="1200">
                <a:solidFill>
                  <a:schemeClr val="tx1"/>
                </a:solidFill>
                <a:latin typeface="Times" charset="0"/>
                <a:ea typeface="MS PGothic" pitchFamily="34" charset="-128"/>
              </a:defRPr>
            </a:lvl3pPr>
            <a:lvl4pPr marL="1600200" indent="-228600">
              <a:spcBef>
                <a:spcPct val="30000"/>
              </a:spcBef>
              <a:defRPr sz="1200">
                <a:solidFill>
                  <a:schemeClr val="tx1"/>
                </a:solidFill>
                <a:latin typeface="Times" charset="0"/>
                <a:ea typeface="MS PGothic" pitchFamily="34" charset="-128"/>
              </a:defRPr>
            </a:lvl4pPr>
            <a:lvl5pPr marL="2057400" indent="-228600">
              <a:spcBef>
                <a:spcPct val="30000"/>
              </a:spcBef>
              <a:defRPr sz="1200">
                <a:solidFill>
                  <a:schemeClr val="tx1"/>
                </a:solidFill>
                <a:latin typeface="Times" charset="0"/>
                <a:ea typeface="MS PGothic" pitchFamily="34" charset="-128"/>
              </a:defRPr>
            </a:lvl5pPr>
            <a:lvl6pPr marL="2514600" indent="-228600" eaLnBrk="0" fontAlgn="base" hangingPunct="0">
              <a:spcBef>
                <a:spcPct val="30000"/>
              </a:spcBef>
              <a:spcAft>
                <a:spcPct val="0"/>
              </a:spcAft>
              <a:defRPr sz="1200">
                <a:solidFill>
                  <a:schemeClr val="tx1"/>
                </a:solidFill>
                <a:latin typeface="Times" charset="0"/>
                <a:ea typeface="MS PGothic" pitchFamily="34" charset="-128"/>
              </a:defRPr>
            </a:lvl6pPr>
            <a:lvl7pPr marL="2971800" indent="-228600" eaLnBrk="0" fontAlgn="base" hangingPunct="0">
              <a:spcBef>
                <a:spcPct val="30000"/>
              </a:spcBef>
              <a:spcAft>
                <a:spcPct val="0"/>
              </a:spcAft>
              <a:defRPr sz="1200">
                <a:solidFill>
                  <a:schemeClr val="tx1"/>
                </a:solidFill>
                <a:latin typeface="Times" charset="0"/>
                <a:ea typeface="MS PGothic" pitchFamily="34" charset="-128"/>
              </a:defRPr>
            </a:lvl7pPr>
            <a:lvl8pPr marL="3429000" indent="-228600" eaLnBrk="0" fontAlgn="base" hangingPunct="0">
              <a:spcBef>
                <a:spcPct val="30000"/>
              </a:spcBef>
              <a:spcAft>
                <a:spcPct val="0"/>
              </a:spcAft>
              <a:defRPr sz="1200">
                <a:solidFill>
                  <a:schemeClr val="tx1"/>
                </a:solidFill>
                <a:latin typeface="Times" charset="0"/>
                <a:ea typeface="MS PGothic" pitchFamily="34" charset="-128"/>
              </a:defRPr>
            </a:lvl8pPr>
            <a:lvl9pPr marL="3886200" indent="-228600" eaLnBrk="0" fontAlgn="base" hangingPunct="0">
              <a:spcBef>
                <a:spcPct val="30000"/>
              </a:spcBef>
              <a:spcAft>
                <a:spcPct val="0"/>
              </a:spcAft>
              <a:defRPr sz="1200">
                <a:solidFill>
                  <a:schemeClr val="tx1"/>
                </a:solidFill>
                <a:latin typeface="Times" charset="0"/>
                <a:ea typeface="MS PGothic" pitchFamily="34" charset="-128"/>
              </a:defRPr>
            </a:lvl9pPr>
          </a:lstStyle>
          <a:p>
            <a:pPr>
              <a:spcBef>
                <a:spcPct val="0"/>
              </a:spcBef>
            </a:pPr>
            <a:fld id="{B83E0B7F-C7C8-458F-AA57-DEC7DC6D3A41}" type="slidenum">
              <a:rPr lang="en-US" altLang="en-US">
                <a:latin typeface="Arial" pitchFamily="34" charset="0"/>
              </a:rPr>
              <a:pPr>
                <a:spcBef>
                  <a:spcPct val="0"/>
                </a:spcBef>
              </a:pPr>
              <a:t>10</a:t>
            </a:fld>
            <a:endParaRPr lang="en-US" altLang="en-US">
              <a:latin typeface="Arial" pitchFamily="34" charset="0"/>
            </a:endParaRPr>
          </a:p>
        </p:txBody>
      </p:sp>
    </p:spTree>
    <p:extLst>
      <p:ext uri="{BB962C8B-B14F-4D97-AF65-F5344CB8AC3E}">
        <p14:creationId xmlns:p14="http://schemas.microsoft.com/office/powerpoint/2010/main" val="17020003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w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w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w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w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6"/>
          <p:cNvGrpSpPr>
            <a:grpSpLocks/>
          </p:cNvGrpSpPr>
          <p:nvPr userDrawn="1"/>
        </p:nvGrpSpPr>
        <p:grpSpPr bwMode="auto">
          <a:xfrm>
            <a:off x="0" y="1828800"/>
            <a:ext cx="9144000" cy="1981200"/>
            <a:chOff x="0" y="0"/>
            <a:chExt cx="5760" cy="708"/>
          </a:xfrm>
        </p:grpSpPr>
        <p:sp>
          <p:nvSpPr>
            <p:cNvPr id="5" name="Rectangle 19"/>
            <p:cNvSpPr>
              <a:spLocks noChangeArrowheads="1"/>
            </p:cNvSpPr>
            <p:nvPr userDrawn="1"/>
          </p:nvSpPr>
          <p:spPr bwMode="auto">
            <a:xfrm flipV="1">
              <a:off x="0" y="0"/>
              <a:ext cx="2880" cy="708"/>
            </a:xfrm>
            <a:prstGeom prst="rect">
              <a:avLst/>
            </a:prstGeom>
            <a:solidFill>
              <a:srgbClr val="124A91"/>
            </a:solidFill>
            <a:ln>
              <a:noFill/>
            </a:ln>
            <a:extLst/>
          </p:spPr>
          <p:txBody>
            <a:bodyPr wrap="none" anchor="ctr"/>
            <a:lstStyle>
              <a:lvl1pPr eaLnBrk="0" hangingPunct="0">
                <a:defRPr sz="1400" b="1">
                  <a:solidFill>
                    <a:schemeClr val="tx1"/>
                  </a:solidFill>
                  <a:latin typeface="Helvetica" panose="020B0604020202020204" pitchFamily="34" charset="0"/>
                  <a:ea typeface="ＭＳ Ｐゴシック" panose="020B0600070205080204" pitchFamily="34" charset="-128"/>
                </a:defRPr>
              </a:lvl1pPr>
              <a:lvl2pPr marL="742950" indent="-285750" eaLnBrk="0" hangingPunct="0">
                <a:defRPr sz="1400" b="1">
                  <a:solidFill>
                    <a:schemeClr val="tx1"/>
                  </a:solidFill>
                  <a:latin typeface="Helvetica" panose="020B0604020202020204" pitchFamily="34" charset="0"/>
                  <a:ea typeface="ＭＳ Ｐゴシック" panose="020B0600070205080204" pitchFamily="34" charset="-128"/>
                </a:defRPr>
              </a:lvl2pPr>
              <a:lvl3pPr marL="1143000" indent="-228600" eaLnBrk="0" hangingPunct="0">
                <a:defRPr sz="1400" b="1">
                  <a:solidFill>
                    <a:schemeClr val="tx1"/>
                  </a:solidFill>
                  <a:latin typeface="Helvetica" panose="020B0604020202020204" pitchFamily="34" charset="0"/>
                  <a:ea typeface="ＭＳ Ｐゴシック" panose="020B0600070205080204" pitchFamily="34" charset="-128"/>
                </a:defRPr>
              </a:lvl3pPr>
              <a:lvl4pPr marL="1600200" indent="-228600" eaLnBrk="0" hangingPunct="0">
                <a:defRPr sz="1400" b="1">
                  <a:solidFill>
                    <a:schemeClr val="tx1"/>
                  </a:solidFill>
                  <a:latin typeface="Helvetica" panose="020B0604020202020204" pitchFamily="34" charset="0"/>
                  <a:ea typeface="ＭＳ Ｐゴシック" panose="020B0600070205080204" pitchFamily="34" charset="-128"/>
                </a:defRPr>
              </a:lvl4pPr>
              <a:lvl5pPr marL="2057400" indent="-228600" eaLnBrk="0" hangingPunct="0">
                <a:defRPr sz="1400" b="1">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9pPr>
            </a:lstStyle>
            <a:p>
              <a:pPr>
                <a:defRPr/>
              </a:pPr>
              <a:endParaRPr lang="en-US" altLang="en-US" smtClean="0"/>
            </a:p>
          </p:txBody>
        </p:sp>
        <p:sp>
          <p:nvSpPr>
            <p:cNvPr id="6" name="Rectangle 20"/>
            <p:cNvSpPr>
              <a:spLocks noChangeArrowheads="1"/>
            </p:cNvSpPr>
            <p:nvPr userDrawn="1"/>
          </p:nvSpPr>
          <p:spPr bwMode="auto">
            <a:xfrm flipV="1">
              <a:off x="2880" y="0"/>
              <a:ext cx="2880" cy="708"/>
            </a:xfrm>
            <a:prstGeom prst="rect">
              <a:avLst/>
            </a:prstGeom>
            <a:solidFill>
              <a:srgbClr val="124A91"/>
            </a:solidFill>
            <a:ln>
              <a:noFill/>
            </a:ln>
            <a:extLst/>
          </p:spPr>
          <p:txBody>
            <a:bodyPr wrap="none" anchor="ctr"/>
            <a:lstStyle>
              <a:lvl1pPr eaLnBrk="0" hangingPunct="0">
                <a:defRPr sz="1400" b="1">
                  <a:solidFill>
                    <a:schemeClr val="tx1"/>
                  </a:solidFill>
                  <a:latin typeface="Helvetica" panose="020B0604020202020204" pitchFamily="34" charset="0"/>
                  <a:ea typeface="ＭＳ Ｐゴシック" panose="020B0600070205080204" pitchFamily="34" charset="-128"/>
                </a:defRPr>
              </a:lvl1pPr>
              <a:lvl2pPr marL="742950" indent="-285750" eaLnBrk="0" hangingPunct="0">
                <a:defRPr sz="1400" b="1">
                  <a:solidFill>
                    <a:schemeClr val="tx1"/>
                  </a:solidFill>
                  <a:latin typeface="Helvetica" panose="020B0604020202020204" pitchFamily="34" charset="0"/>
                  <a:ea typeface="ＭＳ Ｐゴシック" panose="020B0600070205080204" pitchFamily="34" charset="-128"/>
                </a:defRPr>
              </a:lvl2pPr>
              <a:lvl3pPr marL="1143000" indent="-228600" eaLnBrk="0" hangingPunct="0">
                <a:defRPr sz="1400" b="1">
                  <a:solidFill>
                    <a:schemeClr val="tx1"/>
                  </a:solidFill>
                  <a:latin typeface="Helvetica" panose="020B0604020202020204" pitchFamily="34" charset="0"/>
                  <a:ea typeface="ＭＳ Ｐゴシック" panose="020B0600070205080204" pitchFamily="34" charset="-128"/>
                </a:defRPr>
              </a:lvl3pPr>
              <a:lvl4pPr marL="1600200" indent="-228600" eaLnBrk="0" hangingPunct="0">
                <a:defRPr sz="1400" b="1">
                  <a:solidFill>
                    <a:schemeClr val="tx1"/>
                  </a:solidFill>
                  <a:latin typeface="Helvetica" panose="020B0604020202020204" pitchFamily="34" charset="0"/>
                  <a:ea typeface="ＭＳ Ｐゴシック" panose="020B0600070205080204" pitchFamily="34" charset="-128"/>
                </a:defRPr>
              </a:lvl4pPr>
              <a:lvl5pPr marL="2057400" indent="-228600" eaLnBrk="0" hangingPunct="0">
                <a:defRPr sz="1400" b="1">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9pPr>
            </a:lstStyle>
            <a:p>
              <a:pPr>
                <a:defRPr/>
              </a:pPr>
              <a:endParaRPr lang="en-US" altLang="en-US" smtClean="0"/>
            </a:p>
          </p:txBody>
        </p:sp>
      </p:grpSp>
      <p:grpSp>
        <p:nvGrpSpPr>
          <p:cNvPr id="7" name="Group 19"/>
          <p:cNvGrpSpPr>
            <a:grpSpLocks/>
          </p:cNvGrpSpPr>
          <p:nvPr userDrawn="1"/>
        </p:nvGrpSpPr>
        <p:grpSpPr bwMode="auto">
          <a:xfrm>
            <a:off x="0" y="3886200"/>
            <a:ext cx="9144000" cy="76200"/>
            <a:chOff x="0" y="0"/>
            <a:chExt cx="5760" cy="708"/>
          </a:xfrm>
        </p:grpSpPr>
        <p:sp>
          <p:nvSpPr>
            <p:cNvPr id="8" name="Rectangle 22"/>
            <p:cNvSpPr>
              <a:spLocks noChangeArrowheads="1"/>
            </p:cNvSpPr>
            <p:nvPr userDrawn="1"/>
          </p:nvSpPr>
          <p:spPr bwMode="auto">
            <a:xfrm flipV="1">
              <a:off x="0" y="0"/>
              <a:ext cx="2880" cy="708"/>
            </a:xfrm>
            <a:prstGeom prst="rect">
              <a:avLst/>
            </a:prstGeom>
            <a:solidFill>
              <a:srgbClr val="124A91"/>
            </a:solidFill>
            <a:ln>
              <a:noFill/>
            </a:ln>
            <a:extLst/>
          </p:spPr>
          <p:txBody>
            <a:bodyPr wrap="none" anchor="ctr"/>
            <a:lstStyle>
              <a:lvl1pPr eaLnBrk="0" hangingPunct="0">
                <a:defRPr sz="1400" b="1">
                  <a:solidFill>
                    <a:schemeClr val="tx1"/>
                  </a:solidFill>
                  <a:latin typeface="Helvetica" panose="020B0604020202020204" pitchFamily="34" charset="0"/>
                  <a:ea typeface="ＭＳ Ｐゴシック" panose="020B0600070205080204" pitchFamily="34" charset="-128"/>
                </a:defRPr>
              </a:lvl1pPr>
              <a:lvl2pPr marL="742950" indent="-285750" eaLnBrk="0" hangingPunct="0">
                <a:defRPr sz="1400" b="1">
                  <a:solidFill>
                    <a:schemeClr val="tx1"/>
                  </a:solidFill>
                  <a:latin typeface="Helvetica" panose="020B0604020202020204" pitchFamily="34" charset="0"/>
                  <a:ea typeface="ＭＳ Ｐゴシック" panose="020B0600070205080204" pitchFamily="34" charset="-128"/>
                </a:defRPr>
              </a:lvl2pPr>
              <a:lvl3pPr marL="1143000" indent="-228600" eaLnBrk="0" hangingPunct="0">
                <a:defRPr sz="1400" b="1">
                  <a:solidFill>
                    <a:schemeClr val="tx1"/>
                  </a:solidFill>
                  <a:latin typeface="Helvetica" panose="020B0604020202020204" pitchFamily="34" charset="0"/>
                  <a:ea typeface="ＭＳ Ｐゴシック" panose="020B0600070205080204" pitchFamily="34" charset="-128"/>
                </a:defRPr>
              </a:lvl3pPr>
              <a:lvl4pPr marL="1600200" indent="-228600" eaLnBrk="0" hangingPunct="0">
                <a:defRPr sz="1400" b="1">
                  <a:solidFill>
                    <a:schemeClr val="tx1"/>
                  </a:solidFill>
                  <a:latin typeface="Helvetica" panose="020B0604020202020204" pitchFamily="34" charset="0"/>
                  <a:ea typeface="ＭＳ Ｐゴシック" panose="020B0600070205080204" pitchFamily="34" charset="-128"/>
                </a:defRPr>
              </a:lvl4pPr>
              <a:lvl5pPr marL="2057400" indent="-228600" eaLnBrk="0" hangingPunct="0">
                <a:defRPr sz="1400" b="1">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9pPr>
            </a:lstStyle>
            <a:p>
              <a:pPr>
                <a:defRPr/>
              </a:pPr>
              <a:endParaRPr lang="en-US" altLang="en-US" smtClean="0"/>
            </a:p>
          </p:txBody>
        </p:sp>
        <p:sp>
          <p:nvSpPr>
            <p:cNvPr id="9" name="Rectangle 23"/>
            <p:cNvSpPr>
              <a:spLocks noChangeArrowheads="1"/>
            </p:cNvSpPr>
            <p:nvPr userDrawn="1"/>
          </p:nvSpPr>
          <p:spPr bwMode="auto">
            <a:xfrm flipV="1">
              <a:off x="2880" y="0"/>
              <a:ext cx="2880" cy="708"/>
            </a:xfrm>
            <a:prstGeom prst="rect">
              <a:avLst/>
            </a:prstGeom>
            <a:solidFill>
              <a:srgbClr val="124A91"/>
            </a:solidFill>
            <a:ln>
              <a:noFill/>
            </a:ln>
            <a:extLst/>
          </p:spPr>
          <p:txBody>
            <a:bodyPr wrap="none" anchor="ctr"/>
            <a:lstStyle>
              <a:lvl1pPr eaLnBrk="0" hangingPunct="0">
                <a:defRPr sz="1400" b="1">
                  <a:solidFill>
                    <a:schemeClr val="tx1"/>
                  </a:solidFill>
                  <a:latin typeface="Helvetica" panose="020B0604020202020204" pitchFamily="34" charset="0"/>
                  <a:ea typeface="ＭＳ Ｐゴシック" panose="020B0600070205080204" pitchFamily="34" charset="-128"/>
                </a:defRPr>
              </a:lvl1pPr>
              <a:lvl2pPr marL="742950" indent="-285750" eaLnBrk="0" hangingPunct="0">
                <a:defRPr sz="1400" b="1">
                  <a:solidFill>
                    <a:schemeClr val="tx1"/>
                  </a:solidFill>
                  <a:latin typeface="Helvetica" panose="020B0604020202020204" pitchFamily="34" charset="0"/>
                  <a:ea typeface="ＭＳ Ｐゴシック" panose="020B0600070205080204" pitchFamily="34" charset="-128"/>
                </a:defRPr>
              </a:lvl2pPr>
              <a:lvl3pPr marL="1143000" indent="-228600" eaLnBrk="0" hangingPunct="0">
                <a:defRPr sz="1400" b="1">
                  <a:solidFill>
                    <a:schemeClr val="tx1"/>
                  </a:solidFill>
                  <a:latin typeface="Helvetica" panose="020B0604020202020204" pitchFamily="34" charset="0"/>
                  <a:ea typeface="ＭＳ Ｐゴシック" panose="020B0600070205080204" pitchFamily="34" charset="-128"/>
                </a:defRPr>
              </a:lvl3pPr>
              <a:lvl4pPr marL="1600200" indent="-228600" eaLnBrk="0" hangingPunct="0">
                <a:defRPr sz="1400" b="1">
                  <a:solidFill>
                    <a:schemeClr val="tx1"/>
                  </a:solidFill>
                  <a:latin typeface="Helvetica" panose="020B0604020202020204" pitchFamily="34" charset="0"/>
                  <a:ea typeface="ＭＳ Ｐゴシック" panose="020B0600070205080204" pitchFamily="34" charset="-128"/>
                </a:defRPr>
              </a:lvl4pPr>
              <a:lvl5pPr marL="2057400" indent="-228600" eaLnBrk="0" hangingPunct="0">
                <a:defRPr sz="1400" b="1">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9pPr>
            </a:lstStyle>
            <a:p>
              <a:pPr>
                <a:defRPr/>
              </a:pPr>
              <a:endParaRPr lang="en-US" altLang="en-US" smtClean="0"/>
            </a:p>
          </p:txBody>
        </p:sp>
      </p:grpSp>
      <p:grpSp>
        <p:nvGrpSpPr>
          <p:cNvPr id="10" name="Group 22"/>
          <p:cNvGrpSpPr>
            <a:grpSpLocks/>
          </p:cNvGrpSpPr>
          <p:nvPr userDrawn="1"/>
        </p:nvGrpSpPr>
        <p:grpSpPr bwMode="auto">
          <a:xfrm>
            <a:off x="0" y="1676400"/>
            <a:ext cx="9144000" cy="76200"/>
            <a:chOff x="0" y="0"/>
            <a:chExt cx="5760" cy="708"/>
          </a:xfrm>
        </p:grpSpPr>
        <p:sp>
          <p:nvSpPr>
            <p:cNvPr id="11" name="Rectangle 25"/>
            <p:cNvSpPr>
              <a:spLocks noChangeArrowheads="1"/>
            </p:cNvSpPr>
            <p:nvPr userDrawn="1"/>
          </p:nvSpPr>
          <p:spPr bwMode="auto">
            <a:xfrm flipV="1">
              <a:off x="0" y="0"/>
              <a:ext cx="2880" cy="708"/>
            </a:xfrm>
            <a:prstGeom prst="rect">
              <a:avLst/>
            </a:prstGeom>
            <a:solidFill>
              <a:srgbClr val="124A91"/>
            </a:solidFill>
            <a:ln>
              <a:noFill/>
            </a:ln>
            <a:extLst/>
          </p:spPr>
          <p:txBody>
            <a:bodyPr wrap="none" anchor="ctr"/>
            <a:lstStyle>
              <a:lvl1pPr eaLnBrk="0" hangingPunct="0">
                <a:defRPr sz="1400" b="1">
                  <a:solidFill>
                    <a:schemeClr val="tx1"/>
                  </a:solidFill>
                  <a:latin typeface="Helvetica" panose="020B0604020202020204" pitchFamily="34" charset="0"/>
                  <a:ea typeface="ＭＳ Ｐゴシック" panose="020B0600070205080204" pitchFamily="34" charset="-128"/>
                </a:defRPr>
              </a:lvl1pPr>
              <a:lvl2pPr marL="742950" indent="-285750" eaLnBrk="0" hangingPunct="0">
                <a:defRPr sz="1400" b="1">
                  <a:solidFill>
                    <a:schemeClr val="tx1"/>
                  </a:solidFill>
                  <a:latin typeface="Helvetica" panose="020B0604020202020204" pitchFamily="34" charset="0"/>
                  <a:ea typeface="ＭＳ Ｐゴシック" panose="020B0600070205080204" pitchFamily="34" charset="-128"/>
                </a:defRPr>
              </a:lvl2pPr>
              <a:lvl3pPr marL="1143000" indent="-228600" eaLnBrk="0" hangingPunct="0">
                <a:defRPr sz="1400" b="1">
                  <a:solidFill>
                    <a:schemeClr val="tx1"/>
                  </a:solidFill>
                  <a:latin typeface="Helvetica" panose="020B0604020202020204" pitchFamily="34" charset="0"/>
                  <a:ea typeface="ＭＳ Ｐゴシック" panose="020B0600070205080204" pitchFamily="34" charset="-128"/>
                </a:defRPr>
              </a:lvl3pPr>
              <a:lvl4pPr marL="1600200" indent="-228600" eaLnBrk="0" hangingPunct="0">
                <a:defRPr sz="1400" b="1">
                  <a:solidFill>
                    <a:schemeClr val="tx1"/>
                  </a:solidFill>
                  <a:latin typeface="Helvetica" panose="020B0604020202020204" pitchFamily="34" charset="0"/>
                  <a:ea typeface="ＭＳ Ｐゴシック" panose="020B0600070205080204" pitchFamily="34" charset="-128"/>
                </a:defRPr>
              </a:lvl4pPr>
              <a:lvl5pPr marL="2057400" indent="-228600" eaLnBrk="0" hangingPunct="0">
                <a:defRPr sz="1400" b="1">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9pPr>
            </a:lstStyle>
            <a:p>
              <a:pPr>
                <a:defRPr/>
              </a:pPr>
              <a:endParaRPr lang="en-US" altLang="en-US" smtClean="0"/>
            </a:p>
          </p:txBody>
        </p:sp>
        <p:sp>
          <p:nvSpPr>
            <p:cNvPr id="12" name="Rectangle 26"/>
            <p:cNvSpPr>
              <a:spLocks noChangeArrowheads="1"/>
            </p:cNvSpPr>
            <p:nvPr userDrawn="1"/>
          </p:nvSpPr>
          <p:spPr bwMode="auto">
            <a:xfrm flipV="1">
              <a:off x="2880" y="0"/>
              <a:ext cx="2880" cy="708"/>
            </a:xfrm>
            <a:prstGeom prst="rect">
              <a:avLst/>
            </a:prstGeom>
            <a:solidFill>
              <a:srgbClr val="124A91"/>
            </a:solidFill>
            <a:ln>
              <a:noFill/>
            </a:ln>
            <a:extLst/>
          </p:spPr>
          <p:txBody>
            <a:bodyPr wrap="none" anchor="ctr"/>
            <a:lstStyle>
              <a:lvl1pPr eaLnBrk="0" hangingPunct="0">
                <a:defRPr sz="1400" b="1">
                  <a:solidFill>
                    <a:schemeClr val="tx1"/>
                  </a:solidFill>
                  <a:latin typeface="Helvetica" panose="020B0604020202020204" pitchFamily="34" charset="0"/>
                  <a:ea typeface="ＭＳ Ｐゴシック" panose="020B0600070205080204" pitchFamily="34" charset="-128"/>
                </a:defRPr>
              </a:lvl1pPr>
              <a:lvl2pPr marL="742950" indent="-285750" eaLnBrk="0" hangingPunct="0">
                <a:defRPr sz="1400" b="1">
                  <a:solidFill>
                    <a:schemeClr val="tx1"/>
                  </a:solidFill>
                  <a:latin typeface="Helvetica" panose="020B0604020202020204" pitchFamily="34" charset="0"/>
                  <a:ea typeface="ＭＳ Ｐゴシック" panose="020B0600070205080204" pitchFamily="34" charset="-128"/>
                </a:defRPr>
              </a:lvl2pPr>
              <a:lvl3pPr marL="1143000" indent="-228600" eaLnBrk="0" hangingPunct="0">
                <a:defRPr sz="1400" b="1">
                  <a:solidFill>
                    <a:schemeClr val="tx1"/>
                  </a:solidFill>
                  <a:latin typeface="Helvetica" panose="020B0604020202020204" pitchFamily="34" charset="0"/>
                  <a:ea typeface="ＭＳ Ｐゴシック" panose="020B0600070205080204" pitchFamily="34" charset="-128"/>
                </a:defRPr>
              </a:lvl3pPr>
              <a:lvl4pPr marL="1600200" indent="-228600" eaLnBrk="0" hangingPunct="0">
                <a:defRPr sz="1400" b="1">
                  <a:solidFill>
                    <a:schemeClr val="tx1"/>
                  </a:solidFill>
                  <a:latin typeface="Helvetica" panose="020B0604020202020204" pitchFamily="34" charset="0"/>
                  <a:ea typeface="ＭＳ Ｐゴシック" panose="020B0600070205080204" pitchFamily="34" charset="-128"/>
                </a:defRPr>
              </a:lvl4pPr>
              <a:lvl5pPr marL="2057400" indent="-228600" eaLnBrk="0" hangingPunct="0">
                <a:defRPr sz="1400" b="1">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9pPr>
            </a:lstStyle>
            <a:p>
              <a:pPr>
                <a:defRPr/>
              </a:pPr>
              <a:endParaRPr lang="en-US" altLang="en-US" smtClean="0"/>
            </a:p>
          </p:txBody>
        </p:sp>
      </p:grpSp>
      <p:sp>
        <p:nvSpPr>
          <p:cNvPr id="13" name="Rectangle 10"/>
          <p:cNvSpPr>
            <a:spLocks noChangeArrowheads="1"/>
          </p:cNvSpPr>
          <p:nvPr/>
        </p:nvSpPr>
        <p:spPr bwMode="auto">
          <a:xfrm>
            <a:off x="1295400" y="6019800"/>
            <a:ext cx="6477000" cy="609600"/>
          </a:xfrm>
          <a:prstGeom prst="rect">
            <a:avLst/>
          </a:prstGeom>
          <a:noFill/>
          <a:ln>
            <a:noFill/>
          </a:ln>
          <a:effectLst>
            <a:outerShdw dist="1796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ctr"/>
          <a:lstStyle>
            <a:lvl1pPr eaLnBrk="0" hangingPunct="0">
              <a:defRPr sz="1400" b="1">
                <a:solidFill>
                  <a:schemeClr val="tx1"/>
                </a:solidFill>
                <a:latin typeface="Helvetica" panose="020B0604020202020204" pitchFamily="34" charset="0"/>
                <a:ea typeface="ＭＳ Ｐゴシック" panose="020B0600070205080204" pitchFamily="34" charset="-128"/>
              </a:defRPr>
            </a:lvl1pPr>
            <a:lvl2pPr marL="742950" indent="-285750" eaLnBrk="0" hangingPunct="0">
              <a:defRPr sz="1400" b="1">
                <a:solidFill>
                  <a:schemeClr val="tx1"/>
                </a:solidFill>
                <a:latin typeface="Helvetica" panose="020B0604020202020204" pitchFamily="34" charset="0"/>
                <a:ea typeface="ＭＳ Ｐゴシック" panose="020B0600070205080204" pitchFamily="34" charset="-128"/>
              </a:defRPr>
            </a:lvl2pPr>
            <a:lvl3pPr marL="1143000" indent="-228600" eaLnBrk="0" hangingPunct="0">
              <a:defRPr sz="1400" b="1">
                <a:solidFill>
                  <a:schemeClr val="tx1"/>
                </a:solidFill>
                <a:latin typeface="Helvetica" panose="020B0604020202020204" pitchFamily="34" charset="0"/>
                <a:ea typeface="ＭＳ Ｐゴシック" panose="020B0600070205080204" pitchFamily="34" charset="-128"/>
              </a:defRPr>
            </a:lvl3pPr>
            <a:lvl4pPr marL="1600200" indent="-228600" eaLnBrk="0" hangingPunct="0">
              <a:defRPr sz="1400" b="1">
                <a:solidFill>
                  <a:schemeClr val="tx1"/>
                </a:solidFill>
                <a:latin typeface="Helvetica" panose="020B0604020202020204" pitchFamily="34" charset="0"/>
                <a:ea typeface="ＭＳ Ｐゴシック" panose="020B0600070205080204" pitchFamily="34" charset="-128"/>
              </a:defRPr>
            </a:lvl4pPr>
            <a:lvl5pPr marL="2057400" indent="-228600" eaLnBrk="0" hangingPunct="0">
              <a:defRPr sz="1400" b="1">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9pPr>
          </a:lstStyle>
          <a:p>
            <a:pPr>
              <a:defRPr/>
            </a:pPr>
            <a:endParaRPr lang="en-US" altLang="en-US" sz="2400" b="0" smtClean="0">
              <a:latin typeface="Arial" panose="020B0604020202020204" pitchFamily="34" charset="0"/>
            </a:endParaRPr>
          </a:p>
        </p:txBody>
      </p:sp>
      <p:sp>
        <p:nvSpPr>
          <p:cNvPr id="14" name="Text Box 30"/>
          <p:cNvSpPr txBox="1">
            <a:spLocks noChangeArrowheads="1"/>
          </p:cNvSpPr>
          <p:nvPr userDrawn="1"/>
        </p:nvSpPr>
        <p:spPr bwMode="auto">
          <a:xfrm>
            <a:off x="8386763" y="6567488"/>
            <a:ext cx="339725" cy="244475"/>
          </a:xfrm>
          <a:prstGeom prst="rect">
            <a:avLst/>
          </a:prstGeom>
          <a:noFill/>
          <a:ln w="9525">
            <a:noFill/>
            <a:miter lim="800000"/>
            <a:headEnd/>
            <a:tailEnd/>
          </a:ln>
        </p:spPr>
        <p:txBody>
          <a:bodyPr wrap="none">
            <a:spAutoFit/>
          </a:bodyPr>
          <a:lstStyle>
            <a:lvl1pPr>
              <a:defRPr sz="1400" b="1">
                <a:solidFill>
                  <a:schemeClr val="tx1"/>
                </a:solidFill>
                <a:latin typeface="Helvetica" charset="0"/>
                <a:ea typeface="MS PGothic" pitchFamily="34" charset="-128"/>
              </a:defRPr>
            </a:lvl1pPr>
            <a:lvl2pPr marL="742950" indent="-285750">
              <a:defRPr sz="1400" b="1">
                <a:solidFill>
                  <a:schemeClr val="tx1"/>
                </a:solidFill>
                <a:latin typeface="Helvetica" charset="0"/>
                <a:ea typeface="MS PGothic" pitchFamily="34" charset="-128"/>
              </a:defRPr>
            </a:lvl2pPr>
            <a:lvl3pPr marL="1143000" indent="-228600">
              <a:defRPr sz="1400" b="1">
                <a:solidFill>
                  <a:schemeClr val="tx1"/>
                </a:solidFill>
                <a:latin typeface="Helvetica" charset="0"/>
                <a:ea typeface="MS PGothic" pitchFamily="34" charset="-128"/>
              </a:defRPr>
            </a:lvl3pPr>
            <a:lvl4pPr marL="1600200" indent="-228600">
              <a:defRPr sz="1400" b="1">
                <a:solidFill>
                  <a:schemeClr val="tx1"/>
                </a:solidFill>
                <a:latin typeface="Helvetica" charset="0"/>
                <a:ea typeface="MS PGothic" pitchFamily="34" charset="-128"/>
              </a:defRPr>
            </a:lvl4pPr>
            <a:lvl5pPr marL="2057400" indent="-228600">
              <a:defRPr sz="1400" b="1">
                <a:solidFill>
                  <a:schemeClr val="tx1"/>
                </a:solidFill>
                <a:latin typeface="Helvetica" charset="0"/>
                <a:ea typeface="MS PGothic" pitchFamily="34" charset="-128"/>
              </a:defRPr>
            </a:lvl5pPr>
            <a:lvl6pPr marL="2514600" indent="-228600" eaLnBrk="0" fontAlgn="base" hangingPunct="0">
              <a:spcBef>
                <a:spcPct val="0"/>
              </a:spcBef>
              <a:spcAft>
                <a:spcPct val="0"/>
              </a:spcAft>
              <a:defRPr sz="1400" b="1">
                <a:solidFill>
                  <a:schemeClr val="tx1"/>
                </a:solidFill>
                <a:latin typeface="Helvetica" charset="0"/>
                <a:ea typeface="MS PGothic" pitchFamily="34" charset="-128"/>
              </a:defRPr>
            </a:lvl6pPr>
            <a:lvl7pPr marL="2971800" indent="-228600" eaLnBrk="0" fontAlgn="base" hangingPunct="0">
              <a:spcBef>
                <a:spcPct val="0"/>
              </a:spcBef>
              <a:spcAft>
                <a:spcPct val="0"/>
              </a:spcAft>
              <a:defRPr sz="1400" b="1">
                <a:solidFill>
                  <a:schemeClr val="tx1"/>
                </a:solidFill>
                <a:latin typeface="Helvetica" charset="0"/>
                <a:ea typeface="MS PGothic" pitchFamily="34" charset="-128"/>
              </a:defRPr>
            </a:lvl7pPr>
            <a:lvl8pPr marL="3429000" indent="-228600" eaLnBrk="0" fontAlgn="base" hangingPunct="0">
              <a:spcBef>
                <a:spcPct val="0"/>
              </a:spcBef>
              <a:spcAft>
                <a:spcPct val="0"/>
              </a:spcAft>
              <a:defRPr sz="1400" b="1">
                <a:solidFill>
                  <a:schemeClr val="tx1"/>
                </a:solidFill>
                <a:latin typeface="Helvetica" charset="0"/>
                <a:ea typeface="MS PGothic" pitchFamily="34" charset="-128"/>
              </a:defRPr>
            </a:lvl8pPr>
            <a:lvl9pPr marL="3886200" indent="-228600" eaLnBrk="0" fontAlgn="base" hangingPunct="0">
              <a:spcBef>
                <a:spcPct val="0"/>
              </a:spcBef>
              <a:spcAft>
                <a:spcPct val="0"/>
              </a:spcAft>
              <a:defRPr sz="1400" b="1">
                <a:solidFill>
                  <a:schemeClr val="tx1"/>
                </a:solidFill>
                <a:latin typeface="Helvetica" charset="0"/>
                <a:ea typeface="MS PGothic" pitchFamily="34" charset="-128"/>
              </a:defRPr>
            </a:lvl9pPr>
          </a:lstStyle>
          <a:p>
            <a:pPr>
              <a:defRPr/>
            </a:pPr>
            <a:fld id="{BBC6C91F-1747-415F-A36E-8278B3715B1A}" type="slidenum">
              <a:rPr lang="en-US" altLang="en-US" sz="1000" smtClean="0"/>
              <a:pPr>
                <a:defRPr/>
              </a:pPr>
              <a:t>‹#›</a:t>
            </a:fld>
            <a:endParaRPr lang="en-US" altLang="en-US" smtClean="0"/>
          </a:p>
        </p:txBody>
      </p:sp>
      <p:sp>
        <p:nvSpPr>
          <p:cNvPr id="15" name="Text Box 13"/>
          <p:cNvSpPr txBox="1">
            <a:spLocks noChangeArrowheads="1"/>
          </p:cNvSpPr>
          <p:nvPr userDrawn="1"/>
        </p:nvSpPr>
        <p:spPr bwMode="auto">
          <a:xfrm>
            <a:off x="533400" y="6362700"/>
            <a:ext cx="3505200" cy="304800"/>
          </a:xfrm>
          <a:prstGeom prst="rect">
            <a:avLst/>
          </a:prstGeom>
          <a:noFill/>
          <a:ln w="9525">
            <a:noFill/>
            <a:miter lim="800000"/>
            <a:headEnd/>
            <a:tailEnd/>
          </a:ln>
          <a:effectLst/>
        </p:spPr>
        <p:txBody>
          <a:bodyPr>
            <a:spAutoFit/>
          </a:bodyPr>
          <a:lstStyle>
            <a:lvl1pPr eaLnBrk="0" hangingPunct="0">
              <a:defRPr sz="1400" b="1">
                <a:solidFill>
                  <a:schemeClr val="tx1"/>
                </a:solidFill>
                <a:latin typeface="Helvetica" charset="0"/>
                <a:ea typeface="ＭＳ Ｐゴシック" charset="0"/>
                <a:cs typeface="ＭＳ Ｐゴシック" charset="0"/>
              </a:defRPr>
            </a:lvl1pPr>
            <a:lvl2pPr marL="742950" indent="-285750" eaLnBrk="0" hangingPunct="0">
              <a:defRPr sz="1400" b="1">
                <a:solidFill>
                  <a:schemeClr val="tx1"/>
                </a:solidFill>
                <a:latin typeface="Helvetica" charset="0"/>
                <a:ea typeface="ＭＳ Ｐゴシック" charset="0"/>
              </a:defRPr>
            </a:lvl2pPr>
            <a:lvl3pPr marL="1143000" indent="-228600" eaLnBrk="0" hangingPunct="0">
              <a:defRPr sz="1400" b="1">
                <a:solidFill>
                  <a:schemeClr val="tx1"/>
                </a:solidFill>
                <a:latin typeface="Helvetica" charset="0"/>
                <a:ea typeface="ＭＳ Ｐゴシック" charset="0"/>
              </a:defRPr>
            </a:lvl3pPr>
            <a:lvl4pPr marL="1600200" indent="-228600" eaLnBrk="0" hangingPunct="0">
              <a:defRPr sz="1400" b="1">
                <a:solidFill>
                  <a:schemeClr val="tx1"/>
                </a:solidFill>
                <a:latin typeface="Helvetica" charset="0"/>
                <a:ea typeface="ＭＳ Ｐゴシック" charset="0"/>
              </a:defRPr>
            </a:lvl4pPr>
            <a:lvl5pPr marL="2057400" indent="-228600" eaLnBrk="0" hangingPunct="0">
              <a:defRPr sz="1400" b="1">
                <a:solidFill>
                  <a:schemeClr val="tx1"/>
                </a:solidFill>
                <a:latin typeface="Helvetica" charset="0"/>
                <a:ea typeface="ＭＳ Ｐゴシック" charset="0"/>
              </a:defRPr>
            </a:lvl5pPr>
            <a:lvl6pPr marL="2514600" indent="-228600" eaLnBrk="0" fontAlgn="base" hangingPunct="0">
              <a:spcBef>
                <a:spcPct val="0"/>
              </a:spcBef>
              <a:spcAft>
                <a:spcPct val="0"/>
              </a:spcAft>
              <a:defRPr sz="1400" b="1">
                <a:solidFill>
                  <a:schemeClr val="tx1"/>
                </a:solidFill>
                <a:latin typeface="Helvetica" charset="0"/>
                <a:ea typeface="ＭＳ Ｐゴシック" charset="0"/>
              </a:defRPr>
            </a:lvl6pPr>
            <a:lvl7pPr marL="2971800" indent="-228600" eaLnBrk="0" fontAlgn="base" hangingPunct="0">
              <a:spcBef>
                <a:spcPct val="0"/>
              </a:spcBef>
              <a:spcAft>
                <a:spcPct val="0"/>
              </a:spcAft>
              <a:defRPr sz="1400" b="1">
                <a:solidFill>
                  <a:schemeClr val="tx1"/>
                </a:solidFill>
                <a:latin typeface="Helvetica" charset="0"/>
                <a:ea typeface="ＭＳ Ｐゴシック" charset="0"/>
              </a:defRPr>
            </a:lvl7pPr>
            <a:lvl8pPr marL="3429000" indent="-228600" eaLnBrk="0" fontAlgn="base" hangingPunct="0">
              <a:spcBef>
                <a:spcPct val="0"/>
              </a:spcBef>
              <a:spcAft>
                <a:spcPct val="0"/>
              </a:spcAft>
              <a:defRPr sz="1400" b="1">
                <a:solidFill>
                  <a:schemeClr val="tx1"/>
                </a:solidFill>
                <a:latin typeface="Helvetica" charset="0"/>
                <a:ea typeface="ＭＳ Ｐゴシック" charset="0"/>
              </a:defRPr>
            </a:lvl8pPr>
            <a:lvl9pPr marL="3886200" indent="-228600" eaLnBrk="0" fontAlgn="base" hangingPunct="0">
              <a:spcBef>
                <a:spcPct val="0"/>
              </a:spcBef>
              <a:spcAft>
                <a:spcPct val="0"/>
              </a:spcAft>
              <a:defRPr sz="1400" b="1">
                <a:solidFill>
                  <a:schemeClr val="tx1"/>
                </a:solidFill>
                <a:latin typeface="Helvetica" charset="0"/>
                <a:ea typeface="ＭＳ Ｐゴシック" charset="0"/>
              </a:defRPr>
            </a:lvl9pPr>
          </a:lstStyle>
          <a:p>
            <a:pPr>
              <a:spcBef>
                <a:spcPct val="50000"/>
              </a:spcBef>
              <a:defRPr/>
            </a:pPr>
            <a:endParaRPr lang="en-US" b="0" smtClean="0">
              <a:solidFill>
                <a:srgbClr val="0039A6"/>
              </a:solidFill>
              <a:latin typeface="Impact" charset="0"/>
            </a:endParaRPr>
          </a:p>
        </p:txBody>
      </p:sp>
      <p:pic>
        <p:nvPicPr>
          <p:cNvPr id="16" name="Picture 32" descr="netl-sc"/>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4000" y="6173788"/>
            <a:ext cx="854075"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r="53877"/>
          <a:stretch>
            <a:fillRect/>
          </a:stretch>
        </p:blipFill>
        <p:spPr bwMode="auto">
          <a:xfrm>
            <a:off x="7040563" y="6272213"/>
            <a:ext cx="1671637" cy="434975"/>
          </a:xfrm>
          <a:prstGeom prst="rect">
            <a:avLst/>
          </a:prstGeom>
          <a:noFill/>
          <a:ln>
            <a:noFill/>
          </a:ln>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8" name="Picture 1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21075" y="6218238"/>
            <a:ext cx="1997075"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9304" name="Rectangle 8"/>
          <p:cNvSpPr>
            <a:spLocks noGrp="1" noChangeArrowheads="1"/>
          </p:cNvSpPr>
          <p:nvPr>
            <p:ph type="subTitle" idx="1"/>
          </p:nvPr>
        </p:nvSpPr>
        <p:spPr>
          <a:xfrm>
            <a:off x="1331913" y="5149850"/>
            <a:ext cx="6553200" cy="796925"/>
          </a:xfrm>
        </p:spPr>
        <p:txBody>
          <a:bodyPr anchor="ctr"/>
          <a:lstStyle>
            <a:lvl1pPr marL="0" indent="0" algn="ctr">
              <a:buFont typeface="Wingdings" pitchFamily="2" charset="2"/>
              <a:buNone/>
              <a:defRPr b="1">
                <a:solidFill>
                  <a:srgbClr val="124A91"/>
                </a:solidFill>
              </a:defRPr>
            </a:lvl1pPr>
          </a:lstStyle>
          <a:p>
            <a:r>
              <a:rPr lang="en-US"/>
              <a:t>Click to edit Master subtitle style</a:t>
            </a:r>
          </a:p>
        </p:txBody>
      </p:sp>
      <p:sp>
        <p:nvSpPr>
          <p:cNvPr id="439305" name="Rectangle 9"/>
          <p:cNvSpPr>
            <a:spLocks noGrp="1" noChangeArrowheads="1"/>
          </p:cNvSpPr>
          <p:nvPr>
            <p:ph type="ctrTitle"/>
          </p:nvPr>
        </p:nvSpPr>
        <p:spPr>
          <a:xfrm>
            <a:off x="627063" y="1892300"/>
            <a:ext cx="7772400" cy="1828800"/>
          </a:xfrm>
        </p:spPr>
        <p:txBody>
          <a:bodyPr anchor="ctr"/>
          <a:lstStyle>
            <a:lvl1pPr algn="ctr">
              <a:defRPr sz="3200" b="0">
                <a:solidFill>
                  <a:schemeClr val="bg1"/>
                </a:solidFill>
              </a:defRPr>
            </a:lvl1pPr>
          </a:lstStyle>
          <a:p>
            <a:r>
              <a:rPr lang="en-US"/>
              <a:t>Click to edit Master title style</a:t>
            </a:r>
          </a:p>
        </p:txBody>
      </p:sp>
    </p:spTree>
    <p:extLst>
      <p:ext uri="{BB962C8B-B14F-4D97-AF65-F5344CB8AC3E}">
        <p14:creationId xmlns:p14="http://schemas.microsoft.com/office/powerpoint/2010/main" val="1533837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Rectangle 2"/>
          <p:cNvSpPr>
            <a:spLocks noChangeArrowheads="1"/>
          </p:cNvSpPr>
          <p:nvPr/>
        </p:nvSpPr>
        <p:spPr bwMode="auto">
          <a:xfrm>
            <a:off x="0" y="6107113"/>
            <a:ext cx="9144000" cy="750887"/>
          </a:xfrm>
          <a:prstGeom prst="rect">
            <a:avLst/>
          </a:prstGeom>
          <a:gradFill rotWithShape="1">
            <a:gsLst>
              <a:gs pos="0">
                <a:srgbClr val="F4F6FF"/>
              </a:gs>
              <a:gs pos="100000">
                <a:srgbClr val="E4EAFF"/>
              </a:gs>
            </a:gsLst>
            <a:lin ang="2700000" scaled="1"/>
          </a:gradFill>
          <a:ln>
            <a:noFill/>
          </a:ln>
          <a:extLst/>
        </p:spPr>
        <p:txBody>
          <a:bodyPr wrap="none" anchor="ctr"/>
          <a:lstStyle>
            <a:lvl1pPr eaLnBrk="0" hangingPunct="0">
              <a:defRPr sz="1400" b="1">
                <a:solidFill>
                  <a:schemeClr val="tx1"/>
                </a:solidFill>
                <a:latin typeface="Helvetica" panose="020B0604020202020204" pitchFamily="34" charset="0"/>
                <a:ea typeface="ＭＳ Ｐゴシック" panose="020B0600070205080204" pitchFamily="34" charset="-128"/>
              </a:defRPr>
            </a:lvl1pPr>
            <a:lvl2pPr marL="742950" indent="-285750" eaLnBrk="0" hangingPunct="0">
              <a:defRPr sz="1400" b="1">
                <a:solidFill>
                  <a:schemeClr val="tx1"/>
                </a:solidFill>
                <a:latin typeface="Helvetica" panose="020B0604020202020204" pitchFamily="34" charset="0"/>
                <a:ea typeface="ＭＳ Ｐゴシック" panose="020B0600070205080204" pitchFamily="34" charset="-128"/>
              </a:defRPr>
            </a:lvl2pPr>
            <a:lvl3pPr marL="1143000" indent="-228600" eaLnBrk="0" hangingPunct="0">
              <a:defRPr sz="1400" b="1">
                <a:solidFill>
                  <a:schemeClr val="tx1"/>
                </a:solidFill>
                <a:latin typeface="Helvetica" panose="020B0604020202020204" pitchFamily="34" charset="0"/>
                <a:ea typeface="ＭＳ Ｐゴシック" panose="020B0600070205080204" pitchFamily="34" charset="-128"/>
              </a:defRPr>
            </a:lvl3pPr>
            <a:lvl4pPr marL="1600200" indent="-228600" eaLnBrk="0" hangingPunct="0">
              <a:defRPr sz="1400" b="1">
                <a:solidFill>
                  <a:schemeClr val="tx1"/>
                </a:solidFill>
                <a:latin typeface="Helvetica" panose="020B0604020202020204" pitchFamily="34" charset="0"/>
                <a:ea typeface="ＭＳ Ｐゴシック" panose="020B0600070205080204" pitchFamily="34" charset="-128"/>
              </a:defRPr>
            </a:lvl4pPr>
            <a:lvl5pPr marL="2057400" indent="-228600" eaLnBrk="0" hangingPunct="0">
              <a:defRPr sz="1400" b="1">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9pPr>
          </a:lstStyle>
          <a:p>
            <a:pPr>
              <a:defRPr/>
            </a:pPr>
            <a:endParaRPr lang="en-US" altLang="en-US" smtClean="0"/>
          </a:p>
        </p:txBody>
      </p:sp>
      <p:grpSp>
        <p:nvGrpSpPr>
          <p:cNvPr id="5" name="Group 20"/>
          <p:cNvGrpSpPr>
            <a:grpSpLocks/>
          </p:cNvGrpSpPr>
          <p:nvPr/>
        </p:nvGrpSpPr>
        <p:grpSpPr bwMode="auto">
          <a:xfrm>
            <a:off x="0" y="990600"/>
            <a:ext cx="9142413" cy="152400"/>
            <a:chOff x="0" y="0"/>
            <a:chExt cx="5760" cy="708"/>
          </a:xfrm>
        </p:grpSpPr>
        <p:sp>
          <p:nvSpPr>
            <p:cNvPr id="6" name="Rectangle 20"/>
            <p:cNvSpPr>
              <a:spLocks noChangeArrowheads="1"/>
            </p:cNvSpPr>
            <p:nvPr/>
          </p:nvSpPr>
          <p:spPr bwMode="auto">
            <a:xfrm flipV="1">
              <a:off x="0" y="0"/>
              <a:ext cx="2880" cy="708"/>
            </a:xfrm>
            <a:prstGeom prst="rect">
              <a:avLst/>
            </a:prstGeom>
            <a:solidFill>
              <a:srgbClr val="124A91"/>
            </a:solidFill>
            <a:ln>
              <a:noFill/>
            </a:ln>
            <a:extLst/>
          </p:spPr>
          <p:txBody>
            <a:bodyPr wrap="none" anchor="ctr"/>
            <a:lstStyle>
              <a:lvl1pPr eaLnBrk="0" hangingPunct="0">
                <a:defRPr sz="1400" b="1">
                  <a:solidFill>
                    <a:schemeClr val="tx1"/>
                  </a:solidFill>
                  <a:latin typeface="Helvetica" panose="020B0604020202020204" pitchFamily="34" charset="0"/>
                  <a:ea typeface="ＭＳ Ｐゴシック" panose="020B0600070205080204" pitchFamily="34" charset="-128"/>
                </a:defRPr>
              </a:lvl1pPr>
              <a:lvl2pPr marL="742950" indent="-285750" eaLnBrk="0" hangingPunct="0">
                <a:defRPr sz="1400" b="1">
                  <a:solidFill>
                    <a:schemeClr val="tx1"/>
                  </a:solidFill>
                  <a:latin typeface="Helvetica" panose="020B0604020202020204" pitchFamily="34" charset="0"/>
                  <a:ea typeface="ＭＳ Ｐゴシック" panose="020B0600070205080204" pitchFamily="34" charset="-128"/>
                </a:defRPr>
              </a:lvl2pPr>
              <a:lvl3pPr marL="1143000" indent="-228600" eaLnBrk="0" hangingPunct="0">
                <a:defRPr sz="1400" b="1">
                  <a:solidFill>
                    <a:schemeClr val="tx1"/>
                  </a:solidFill>
                  <a:latin typeface="Helvetica" panose="020B0604020202020204" pitchFamily="34" charset="0"/>
                  <a:ea typeface="ＭＳ Ｐゴシック" panose="020B0600070205080204" pitchFamily="34" charset="-128"/>
                </a:defRPr>
              </a:lvl3pPr>
              <a:lvl4pPr marL="1600200" indent="-228600" eaLnBrk="0" hangingPunct="0">
                <a:defRPr sz="1400" b="1">
                  <a:solidFill>
                    <a:schemeClr val="tx1"/>
                  </a:solidFill>
                  <a:latin typeface="Helvetica" panose="020B0604020202020204" pitchFamily="34" charset="0"/>
                  <a:ea typeface="ＭＳ Ｐゴシック" panose="020B0600070205080204" pitchFamily="34" charset="-128"/>
                </a:defRPr>
              </a:lvl4pPr>
              <a:lvl5pPr marL="2057400" indent="-228600" eaLnBrk="0" hangingPunct="0">
                <a:defRPr sz="1400" b="1">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9pPr>
            </a:lstStyle>
            <a:p>
              <a:pPr>
                <a:defRPr/>
              </a:pPr>
              <a:endParaRPr lang="en-US" altLang="en-US" smtClean="0"/>
            </a:p>
          </p:txBody>
        </p:sp>
        <p:sp>
          <p:nvSpPr>
            <p:cNvPr id="7" name="Rectangle 21"/>
            <p:cNvSpPr>
              <a:spLocks noChangeArrowheads="1"/>
            </p:cNvSpPr>
            <p:nvPr/>
          </p:nvSpPr>
          <p:spPr bwMode="auto">
            <a:xfrm flipV="1">
              <a:off x="2880" y="0"/>
              <a:ext cx="2880" cy="708"/>
            </a:xfrm>
            <a:prstGeom prst="rect">
              <a:avLst/>
            </a:prstGeom>
            <a:solidFill>
              <a:srgbClr val="124A91"/>
            </a:solidFill>
            <a:ln>
              <a:noFill/>
            </a:ln>
            <a:extLst/>
          </p:spPr>
          <p:txBody>
            <a:bodyPr wrap="none" anchor="ctr"/>
            <a:lstStyle>
              <a:lvl1pPr eaLnBrk="0" hangingPunct="0">
                <a:defRPr sz="1400" b="1">
                  <a:solidFill>
                    <a:schemeClr val="tx1"/>
                  </a:solidFill>
                  <a:latin typeface="Helvetica" panose="020B0604020202020204" pitchFamily="34" charset="0"/>
                  <a:ea typeface="ＭＳ Ｐゴシック" panose="020B0600070205080204" pitchFamily="34" charset="-128"/>
                </a:defRPr>
              </a:lvl1pPr>
              <a:lvl2pPr marL="742950" indent="-285750" eaLnBrk="0" hangingPunct="0">
                <a:defRPr sz="1400" b="1">
                  <a:solidFill>
                    <a:schemeClr val="tx1"/>
                  </a:solidFill>
                  <a:latin typeface="Helvetica" panose="020B0604020202020204" pitchFamily="34" charset="0"/>
                  <a:ea typeface="ＭＳ Ｐゴシック" panose="020B0600070205080204" pitchFamily="34" charset="-128"/>
                </a:defRPr>
              </a:lvl2pPr>
              <a:lvl3pPr marL="1143000" indent="-228600" eaLnBrk="0" hangingPunct="0">
                <a:defRPr sz="1400" b="1">
                  <a:solidFill>
                    <a:schemeClr val="tx1"/>
                  </a:solidFill>
                  <a:latin typeface="Helvetica" panose="020B0604020202020204" pitchFamily="34" charset="0"/>
                  <a:ea typeface="ＭＳ Ｐゴシック" panose="020B0600070205080204" pitchFamily="34" charset="-128"/>
                </a:defRPr>
              </a:lvl3pPr>
              <a:lvl4pPr marL="1600200" indent="-228600" eaLnBrk="0" hangingPunct="0">
                <a:defRPr sz="1400" b="1">
                  <a:solidFill>
                    <a:schemeClr val="tx1"/>
                  </a:solidFill>
                  <a:latin typeface="Helvetica" panose="020B0604020202020204" pitchFamily="34" charset="0"/>
                  <a:ea typeface="ＭＳ Ｐゴシック" panose="020B0600070205080204" pitchFamily="34" charset="-128"/>
                </a:defRPr>
              </a:lvl4pPr>
              <a:lvl5pPr marL="2057400" indent="-228600" eaLnBrk="0" hangingPunct="0">
                <a:defRPr sz="1400" b="1">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9pPr>
            </a:lstStyle>
            <a:p>
              <a:pPr>
                <a:defRPr/>
              </a:pPr>
              <a:endParaRPr lang="en-US" altLang="en-US" smtClean="0"/>
            </a:p>
          </p:txBody>
        </p:sp>
      </p:grpSp>
      <p:sp>
        <p:nvSpPr>
          <p:cNvPr id="8" name="Text Box 8"/>
          <p:cNvSpPr txBox="1">
            <a:spLocks noChangeArrowheads="1"/>
          </p:cNvSpPr>
          <p:nvPr/>
        </p:nvSpPr>
        <p:spPr bwMode="auto">
          <a:xfrm>
            <a:off x="8528050" y="6586538"/>
            <a:ext cx="463550" cy="195262"/>
          </a:xfrm>
          <a:prstGeom prst="rect">
            <a:avLst/>
          </a:prstGeom>
          <a:noFill/>
          <a:ln w="12700">
            <a:noFill/>
            <a:miter lim="800000"/>
            <a:headEnd type="none" w="sm" len="sm"/>
            <a:tailEnd type="none" w="sm" len="sm"/>
          </a:ln>
          <a:effectLst/>
        </p:spPr>
        <p:txBody>
          <a:bodyPr lIns="0">
            <a:spAutoFit/>
          </a:bodyPr>
          <a:lstStyle>
            <a:lvl1pPr>
              <a:defRPr sz="1400" b="1">
                <a:solidFill>
                  <a:schemeClr val="tx1"/>
                </a:solidFill>
                <a:latin typeface="Helvetica" charset="0"/>
                <a:ea typeface="MS PGothic" pitchFamily="34" charset="-128"/>
              </a:defRPr>
            </a:lvl1pPr>
            <a:lvl2pPr marL="742950" indent="-285750">
              <a:defRPr sz="1400" b="1">
                <a:solidFill>
                  <a:schemeClr val="tx1"/>
                </a:solidFill>
                <a:latin typeface="Helvetica" charset="0"/>
                <a:ea typeface="MS PGothic" pitchFamily="34" charset="-128"/>
              </a:defRPr>
            </a:lvl2pPr>
            <a:lvl3pPr marL="1143000" indent="-228600">
              <a:defRPr sz="1400" b="1">
                <a:solidFill>
                  <a:schemeClr val="tx1"/>
                </a:solidFill>
                <a:latin typeface="Helvetica" charset="0"/>
                <a:ea typeface="MS PGothic" pitchFamily="34" charset="-128"/>
              </a:defRPr>
            </a:lvl3pPr>
            <a:lvl4pPr marL="1600200" indent="-228600">
              <a:defRPr sz="1400" b="1">
                <a:solidFill>
                  <a:schemeClr val="tx1"/>
                </a:solidFill>
                <a:latin typeface="Helvetica" charset="0"/>
                <a:ea typeface="MS PGothic" pitchFamily="34" charset="-128"/>
              </a:defRPr>
            </a:lvl4pPr>
            <a:lvl5pPr marL="2057400" indent="-228600">
              <a:defRPr sz="1400" b="1">
                <a:solidFill>
                  <a:schemeClr val="tx1"/>
                </a:solidFill>
                <a:latin typeface="Helvetica" charset="0"/>
                <a:ea typeface="MS PGothic" pitchFamily="34" charset="-128"/>
              </a:defRPr>
            </a:lvl5pPr>
            <a:lvl6pPr marL="2514600" indent="-228600" eaLnBrk="0" fontAlgn="base" hangingPunct="0">
              <a:spcBef>
                <a:spcPct val="0"/>
              </a:spcBef>
              <a:spcAft>
                <a:spcPct val="0"/>
              </a:spcAft>
              <a:defRPr sz="1400" b="1">
                <a:solidFill>
                  <a:schemeClr val="tx1"/>
                </a:solidFill>
                <a:latin typeface="Helvetica" charset="0"/>
                <a:ea typeface="MS PGothic" pitchFamily="34" charset="-128"/>
              </a:defRPr>
            </a:lvl6pPr>
            <a:lvl7pPr marL="2971800" indent="-228600" eaLnBrk="0" fontAlgn="base" hangingPunct="0">
              <a:spcBef>
                <a:spcPct val="0"/>
              </a:spcBef>
              <a:spcAft>
                <a:spcPct val="0"/>
              </a:spcAft>
              <a:defRPr sz="1400" b="1">
                <a:solidFill>
                  <a:schemeClr val="tx1"/>
                </a:solidFill>
                <a:latin typeface="Helvetica" charset="0"/>
                <a:ea typeface="MS PGothic" pitchFamily="34" charset="-128"/>
              </a:defRPr>
            </a:lvl7pPr>
            <a:lvl8pPr marL="3429000" indent="-228600" eaLnBrk="0" fontAlgn="base" hangingPunct="0">
              <a:spcBef>
                <a:spcPct val="0"/>
              </a:spcBef>
              <a:spcAft>
                <a:spcPct val="0"/>
              </a:spcAft>
              <a:defRPr sz="1400" b="1">
                <a:solidFill>
                  <a:schemeClr val="tx1"/>
                </a:solidFill>
                <a:latin typeface="Helvetica" charset="0"/>
                <a:ea typeface="MS PGothic" pitchFamily="34" charset="-128"/>
              </a:defRPr>
            </a:lvl8pPr>
            <a:lvl9pPr marL="3886200" indent="-228600" eaLnBrk="0" fontAlgn="base" hangingPunct="0">
              <a:spcBef>
                <a:spcPct val="0"/>
              </a:spcBef>
              <a:spcAft>
                <a:spcPct val="0"/>
              </a:spcAft>
              <a:defRPr sz="1400" b="1">
                <a:solidFill>
                  <a:schemeClr val="tx1"/>
                </a:solidFill>
                <a:latin typeface="Helvetica" charset="0"/>
                <a:ea typeface="MS PGothic" pitchFamily="34" charset="-128"/>
              </a:defRPr>
            </a:lvl9pPr>
          </a:lstStyle>
          <a:p>
            <a:pPr algn="r">
              <a:lnSpc>
                <a:spcPct val="75000"/>
              </a:lnSpc>
              <a:defRPr/>
            </a:pPr>
            <a:fld id="{AAA8B966-6546-4CB9-ABF9-5A6D09E2B8EE}" type="slidenum">
              <a:rPr lang="en-US" altLang="en-US" sz="900" b="0" smtClean="0">
                <a:latin typeface="Arial Narrow" pitchFamily="34" charset="0"/>
              </a:rPr>
              <a:pPr algn="r">
                <a:lnSpc>
                  <a:spcPct val="75000"/>
                </a:lnSpc>
                <a:defRPr/>
              </a:pPr>
              <a:t>‹#›</a:t>
            </a:fld>
            <a:endParaRPr lang="en-US" altLang="en-US" sz="900" b="0" smtClean="0">
              <a:latin typeface="Arial Narrow" pitchFamily="34" charset="0"/>
            </a:endParaRPr>
          </a:p>
        </p:txBody>
      </p:sp>
      <p:sp>
        <p:nvSpPr>
          <p:cNvPr id="9" name="Rectangle 11"/>
          <p:cNvSpPr>
            <a:spLocks noChangeArrowheads="1"/>
          </p:cNvSpPr>
          <p:nvPr/>
        </p:nvSpPr>
        <p:spPr bwMode="auto">
          <a:xfrm>
            <a:off x="533400" y="6324600"/>
            <a:ext cx="3733800" cy="304800"/>
          </a:xfrm>
          <a:prstGeom prst="rect">
            <a:avLst/>
          </a:prstGeom>
          <a:noFill/>
          <a:ln>
            <a:noFill/>
          </a:ln>
          <a:effectLst>
            <a:outerShdw dist="6350"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eaLnBrk="0" hangingPunct="0">
              <a:defRPr sz="1400" b="1">
                <a:solidFill>
                  <a:schemeClr val="tx1"/>
                </a:solidFill>
                <a:latin typeface="Helvetica" panose="020B0604020202020204" pitchFamily="34" charset="0"/>
                <a:ea typeface="ＭＳ Ｐゴシック" panose="020B0600070205080204" pitchFamily="34" charset="-128"/>
              </a:defRPr>
            </a:lvl1pPr>
            <a:lvl2pPr marL="742950" indent="-285750" eaLnBrk="0" hangingPunct="0">
              <a:defRPr sz="1400" b="1">
                <a:solidFill>
                  <a:schemeClr val="tx1"/>
                </a:solidFill>
                <a:latin typeface="Helvetica" panose="020B0604020202020204" pitchFamily="34" charset="0"/>
                <a:ea typeface="ＭＳ Ｐゴシック" panose="020B0600070205080204" pitchFamily="34" charset="-128"/>
              </a:defRPr>
            </a:lvl2pPr>
            <a:lvl3pPr marL="1143000" indent="-228600" eaLnBrk="0" hangingPunct="0">
              <a:defRPr sz="1400" b="1">
                <a:solidFill>
                  <a:schemeClr val="tx1"/>
                </a:solidFill>
                <a:latin typeface="Helvetica" panose="020B0604020202020204" pitchFamily="34" charset="0"/>
                <a:ea typeface="ＭＳ Ｐゴシック" panose="020B0600070205080204" pitchFamily="34" charset="-128"/>
              </a:defRPr>
            </a:lvl3pPr>
            <a:lvl4pPr marL="1600200" indent="-228600" eaLnBrk="0" hangingPunct="0">
              <a:defRPr sz="1400" b="1">
                <a:solidFill>
                  <a:schemeClr val="tx1"/>
                </a:solidFill>
                <a:latin typeface="Helvetica" panose="020B0604020202020204" pitchFamily="34" charset="0"/>
                <a:ea typeface="ＭＳ Ｐゴシック" panose="020B0600070205080204" pitchFamily="34" charset="-128"/>
              </a:defRPr>
            </a:lvl4pPr>
            <a:lvl5pPr marL="2057400" indent="-228600" eaLnBrk="0" hangingPunct="0">
              <a:defRPr sz="1400" b="1">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9pPr>
          </a:lstStyle>
          <a:p>
            <a:pPr eaLnBrk="1" hangingPunct="1">
              <a:defRPr/>
            </a:pPr>
            <a:endParaRPr lang="en-US" altLang="en-US" sz="2400" smtClean="0">
              <a:solidFill>
                <a:srgbClr val="124A91"/>
              </a:solidFill>
              <a:latin typeface="Arial Narrow" panose="020B0606020202030204" pitchFamily="34" charset="0"/>
            </a:endParaRPr>
          </a:p>
        </p:txBody>
      </p:sp>
      <p:sp>
        <p:nvSpPr>
          <p:cNvPr id="10" name="Text Box 12"/>
          <p:cNvSpPr txBox="1">
            <a:spLocks noChangeArrowheads="1"/>
          </p:cNvSpPr>
          <p:nvPr/>
        </p:nvSpPr>
        <p:spPr bwMode="auto">
          <a:xfrm>
            <a:off x="533400" y="6248400"/>
            <a:ext cx="3352800" cy="304800"/>
          </a:xfrm>
          <a:prstGeom prst="rect">
            <a:avLst/>
          </a:prstGeom>
          <a:noFill/>
          <a:ln w="9525">
            <a:noFill/>
            <a:miter lim="800000"/>
            <a:headEnd/>
            <a:tailEnd/>
          </a:ln>
          <a:effectLst/>
        </p:spPr>
        <p:txBody>
          <a:bodyPr>
            <a:spAutoFit/>
          </a:bodyPr>
          <a:lstStyle>
            <a:lvl1pPr eaLnBrk="0" hangingPunct="0">
              <a:defRPr sz="1400" b="1">
                <a:solidFill>
                  <a:schemeClr val="tx1"/>
                </a:solidFill>
                <a:latin typeface="Helvetica" charset="0"/>
                <a:ea typeface="ＭＳ Ｐゴシック" charset="0"/>
                <a:cs typeface="ＭＳ Ｐゴシック" charset="0"/>
              </a:defRPr>
            </a:lvl1pPr>
            <a:lvl2pPr marL="742950" indent="-285750" eaLnBrk="0" hangingPunct="0">
              <a:defRPr sz="1400" b="1">
                <a:solidFill>
                  <a:schemeClr val="tx1"/>
                </a:solidFill>
                <a:latin typeface="Helvetica" charset="0"/>
                <a:ea typeface="ＭＳ Ｐゴシック" charset="0"/>
              </a:defRPr>
            </a:lvl2pPr>
            <a:lvl3pPr marL="1143000" indent="-228600" eaLnBrk="0" hangingPunct="0">
              <a:defRPr sz="1400" b="1">
                <a:solidFill>
                  <a:schemeClr val="tx1"/>
                </a:solidFill>
                <a:latin typeface="Helvetica" charset="0"/>
                <a:ea typeface="ＭＳ Ｐゴシック" charset="0"/>
              </a:defRPr>
            </a:lvl3pPr>
            <a:lvl4pPr marL="1600200" indent="-228600" eaLnBrk="0" hangingPunct="0">
              <a:defRPr sz="1400" b="1">
                <a:solidFill>
                  <a:schemeClr val="tx1"/>
                </a:solidFill>
                <a:latin typeface="Helvetica" charset="0"/>
                <a:ea typeface="ＭＳ Ｐゴシック" charset="0"/>
              </a:defRPr>
            </a:lvl4pPr>
            <a:lvl5pPr marL="2057400" indent="-228600" eaLnBrk="0" hangingPunct="0">
              <a:defRPr sz="1400" b="1">
                <a:solidFill>
                  <a:schemeClr val="tx1"/>
                </a:solidFill>
                <a:latin typeface="Helvetica" charset="0"/>
                <a:ea typeface="ＭＳ Ｐゴシック" charset="0"/>
              </a:defRPr>
            </a:lvl5pPr>
            <a:lvl6pPr marL="2514600" indent="-228600" eaLnBrk="0" fontAlgn="base" hangingPunct="0">
              <a:spcBef>
                <a:spcPct val="0"/>
              </a:spcBef>
              <a:spcAft>
                <a:spcPct val="0"/>
              </a:spcAft>
              <a:defRPr sz="1400" b="1">
                <a:solidFill>
                  <a:schemeClr val="tx1"/>
                </a:solidFill>
                <a:latin typeface="Helvetica" charset="0"/>
                <a:ea typeface="ＭＳ Ｐゴシック" charset="0"/>
              </a:defRPr>
            </a:lvl6pPr>
            <a:lvl7pPr marL="2971800" indent="-228600" eaLnBrk="0" fontAlgn="base" hangingPunct="0">
              <a:spcBef>
                <a:spcPct val="0"/>
              </a:spcBef>
              <a:spcAft>
                <a:spcPct val="0"/>
              </a:spcAft>
              <a:defRPr sz="1400" b="1">
                <a:solidFill>
                  <a:schemeClr val="tx1"/>
                </a:solidFill>
                <a:latin typeface="Helvetica" charset="0"/>
                <a:ea typeface="ＭＳ Ｐゴシック" charset="0"/>
              </a:defRPr>
            </a:lvl7pPr>
            <a:lvl8pPr marL="3429000" indent="-228600" eaLnBrk="0" fontAlgn="base" hangingPunct="0">
              <a:spcBef>
                <a:spcPct val="0"/>
              </a:spcBef>
              <a:spcAft>
                <a:spcPct val="0"/>
              </a:spcAft>
              <a:defRPr sz="1400" b="1">
                <a:solidFill>
                  <a:schemeClr val="tx1"/>
                </a:solidFill>
                <a:latin typeface="Helvetica" charset="0"/>
                <a:ea typeface="ＭＳ Ｐゴシック" charset="0"/>
              </a:defRPr>
            </a:lvl8pPr>
            <a:lvl9pPr marL="3886200" indent="-228600" eaLnBrk="0" fontAlgn="base" hangingPunct="0">
              <a:spcBef>
                <a:spcPct val="0"/>
              </a:spcBef>
              <a:spcAft>
                <a:spcPct val="0"/>
              </a:spcAft>
              <a:defRPr sz="1400" b="1">
                <a:solidFill>
                  <a:schemeClr val="tx1"/>
                </a:solidFill>
                <a:latin typeface="Helvetica" charset="0"/>
                <a:ea typeface="ＭＳ Ｐゴシック" charset="0"/>
              </a:defRPr>
            </a:lvl9pPr>
          </a:lstStyle>
          <a:p>
            <a:pPr>
              <a:spcBef>
                <a:spcPct val="50000"/>
              </a:spcBef>
              <a:defRPr/>
            </a:pPr>
            <a:endParaRPr lang="en-US" b="0" smtClean="0">
              <a:solidFill>
                <a:srgbClr val="0039A6"/>
              </a:solidFill>
              <a:latin typeface="Impact" charset="0"/>
            </a:endParaRPr>
          </a:p>
        </p:txBody>
      </p:sp>
      <p:sp>
        <p:nvSpPr>
          <p:cNvPr id="11" name="Text Box 13"/>
          <p:cNvSpPr txBox="1">
            <a:spLocks noChangeArrowheads="1"/>
          </p:cNvSpPr>
          <p:nvPr/>
        </p:nvSpPr>
        <p:spPr bwMode="auto">
          <a:xfrm>
            <a:off x="533400" y="6362700"/>
            <a:ext cx="3505200" cy="304800"/>
          </a:xfrm>
          <a:prstGeom prst="rect">
            <a:avLst/>
          </a:prstGeom>
          <a:noFill/>
          <a:ln w="9525">
            <a:noFill/>
            <a:miter lim="800000"/>
            <a:headEnd/>
            <a:tailEnd/>
          </a:ln>
          <a:effectLst/>
        </p:spPr>
        <p:txBody>
          <a:bodyPr>
            <a:spAutoFit/>
          </a:bodyPr>
          <a:lstStyle>
            <a:lvl1pPr eaLnBrk="0" hangingPunct="0">
              <a:defRPr sz="1400" b="1">
                <a:solidFill>
                  <a:schemeClr val="tx1"/>
                </a:solidFill>
                <a:latin typeface="Helvetica" charset="0"/>
                <a:ea typeface="ＭＳ Ｐゴシック" charset="0"/>
                <a:cs typeface="ＭＳ Ｐゴシック" charset="0"/>
              </a:defRPr>
            </a:lvl1pPr>
            <a:lvl2pPr marL="742950" indent="-285750" eaLnBrk="0" hangingPunct="0">
              <a:defRPr sz="1400" b="1">
                <a:solidFill>
                  <a:schemeClr val="tx1"/>
                </a:solidFill>
                <a:latin typeface="Helvetica" charset="0"/>
                <a:ea typeface="ＭＳ Ｐゴシック" charset="0"/>
              </a:defRPr>
            </a:lvl2pPr>
            <a:lvl3pPr marL="1143000" indent="-228600" eaLnBrk="0" hangingPunct="0">
              <a:defRPr sz="1400" b="1">
                <a:solidFill>
                  <a:schemeClr val="tx1"/>
                </a:solidFill>
                <a:latin typeface="Helvetica" charset="0"/>
                <a:ea typeface="ＭＳ Ｐゴシック" charset="0"/>
              </a:defRPr>
            </a:lvl3pPr>
            <a:lvl4pPr marL="1600200" indent="-228600" eaLnBrk="0" hangingPunct="0">
              <a:defRPr sz="1400" b="1">
                <a:solidFill>
                  <a:schemeClr val="tx1"/>
                </a:solidFill>
                <a:latin typeface="Helvetica" charset="0"/>
                <a:ea typeface="ＭＳ Ｐゴシック" charset="0"/>
              </a:defRPr>
            </a:lvl4pPr>
            <a:lvl5pPr marL="2057400" indent="-228600" eaLnBrk="0" hangingPunct="0">
              <a:defRPr sz="1400" b="1">
                <a:solidFill>
                  <a:schemeClr val="tx1"/>
                </a:solidFill>
                <a:latin typeface="Helvetica" charset="0"/>
                <a:ea typeface="ＭＳ Ｐゴシック" charset="0"/>
              </a:defRPr>
            </a:lvl5pPr>
            <a:lvl6pPr marL="2514600" indent="-228600" eaLnBrk="0" fontAlgn="base" hangingPunct="0">
              <a:spcBef>
                <a:spcPct val="0"/>
              </a:spcBef>
              <a:spcAft>
                <a:spcPct val="0"/>
              </a:spcAft>
              <a:defRPr sz="1400" b="1">
                <a:solidFill>
                  <a:schemeClr val="tx1"/>
                </a:solidFill>
                <a:latin typeface="Helvetica" charset="0"/>
                <a:ea typeface="ＭＳ Ｐゴシック" charset="0"/>
              </a:defRPr>
            </a:lvl6pPr>
            <a:lvl7pPr marL="2971800" indent="-228600" eaLnBrk="0" fontAlgn="base" hangingPunct="0">
              <a:spcBef>
                <a:spcPct val="0"/>
              </a:spcBef>
              <a:spcAft>
                <a:spcPct val="0"/>
              </a:spcAft>
              <a:defRPr sz="1400" b="1">
                <a:solidFill>
                  <a:schemeClr val="tx1"/>
                </a:solidFill>
                <a:latin typeface="Helvetica" charset="0"/>
                <a:ea typeface="ＭＳ Ｐゴシック" charset="0"/>
              </a:defRPr>
            </a:lvl7pPr>
            <a:lvl8pPr marL="3429000" indent="-228600" eaLnBrk="0" fontAlgn="base" hangingPunct="0">
              <a:spcBef>
                <a:spcPct val="0"/>
              </a:spcBef>
              <a:spcAft>
                <a:spcPct val="0"/>
              </a:spcAft>
              <a:defRPr sz="1400" b="1">
                <a:solidFill>
                  <a:schemeClr val="tx1"/>
                </a:solidFill>
                <a:latin typeface="Helvetica" charset="0"/>
                <a:ea typeface="ＭＳ Ｐゴシック" charset="0"/>
              </a:defRPr>
            </a:lvl8pPr>
            <a:lvl9pPr marL="3886200" indent="-228600" eaLnBrk="0" fontAlgn="base" hangingPunct="0">
              <a:spcBef>
                <a:spcPct val="0"/>
              </a:spcBef>
              <a:spcAft>
                <a:spcPct val="0"/>
              </a:spcAft>
              <a:defRPr sz="1400" b="1">
                <a:solidFill>
                  <a:schemeClr val="tx1"/>
                </a:solidFill>
                <a:latin typeface="Helvetica" charset="0"/>
                <a:ea typeface="ＭＳ Ｐゴシック" charset="0"/>
              </a:defRPr>
            </a:lvl9pPr>
          </a:lstStyle>
          <a:p>
            <a:pPr>
              <a:spcBef>
                <a:spcPct val="50000"/>
              </a:spcBef>
              <a:defRPr/>
            </a:pPr>
            <a:endParaRPr lang="en-US" b="0" smtClean="0">
              <a:solidFill>
                <a:srgbClr val="0039A6"/>
              </a:solidFill>
              <a:latin typeface="Impact" charset="0"/>
            </a:endParaRPr>
          </a:p>
        </p:txBody>
      </p:sp>
      <p:pic>
        <p:nvPicPr>
          <p:cNvPr id="12" name="Picture 19" descr="lab_icon_no_box_blue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1650" y="6235700"/>
            <a:ext cx="53340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2" descr="comp_logo_180w_120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8763" y="184150"/>
            <a:ext cx="112395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3"/>
          <p:cNvSpPr>
            <a:spLocks noChangeArrowheads="1"/>
          </p:cNvSpPr>
          <p:nvPr/>
        </p:nvSpPr>
        <p:spPr bwMode="auto">
          <a:xfrm>
            <a:off x="-492125" y="1068388"/>
            <a:ext cx="184150" cy="304800"/>
          </a:xfrm>
          <a:prstGeom prst="rect">
            <a:avLst/>
          </a:prstGeom>
          <a:noFill/>
          <a:ln>
            <a:noFill/>
          </a:ln>
          <a:extLst/>
        </p:spPr>
        <p:txBody>
          <a:bodyPr wrap="none">
            <a:spAutoFit/>
          </a:bodyPr>
          <a:lstStyle>
            <a:lvl1pPr eaLnBrk="0" hangingPunct="0">
              <a:defRPr sz="1400" b="1">
                <a:solidFill>
                  <a:schemeClr val="tx1"/>
                </a:solidFill>
                <a:latin typeface="Helvetica" panose="020B0604020202020204" pitchFamily="34" charset="0"/>
                <a:ea typeface="ＭＳ Ｐゴシック" panose="020B0600070205080204" pitchFamily="34" charset="-128"/>
              </a:defRPr>
            </a:lvl1pPr>
            <a:lvl2pPr marL="742950" indent="-285750" eaLnBrk="0" hangingPunct="0">
              <a:defRPr sz="1400" b="1">
                <a:solidFill>
                  <a:schemeClr val="tx1"/>
                </a:solidFill>
                <a:latin typeface="Helvetica" panose="020B0604020202020204" pitchFamily="34" charset="0"/>
                <a:ea typeface="ＭＳ Ｐゴシック" panose="020B0600070205080204" pitchFamily="34" charset="-128"/>
              </a:defRPr>
            </a:lvl2pPr>
            <a:lvl3pPr marL="1143000" indent="-228600" eaLnBrk="0" hangingPunct="0">
              <a:defRPr sz="1400" b="1">
                <a:solidFill>
                  <a:schemeClr val="tx1"/>
                </a:solidFill>
                <a:latin typeface="Helvetica" panose="020B0604020202020204" pitchFamily="34" charset="0"/>
                <a:ea typeface="ＭＳ Ｐゴシック" panose="020B0600070205080204" pitchFamily="34" charset="-128"/>
              </a:defRPr>
            </a:lvl3pPr>
            <a:lvl4pPr marL="1600200" indent="-228600" eaLnBrk="0" hangingPunct="0">
              <a:defRPr sz="1400" b="1">
                <a:solidFill>
                  <a:schemeClr val="tx1"/>
                </a:solidFill>
                <a:latin typeface="Helvetica" panose="020B0604020202020204" pitchFamily="34" charset="0"/>
                <a:ea typeface="ＭＳ Ｐゴシック" panose="020B0600070205080204" pitchFamily="34" charset="-128"/>
              </a:defRPr>
            </a:lvl4pPr>
            <a:lvl5pPr marL="2057400" indent="-228600" eaLnBrk="0" hangingPunct="0">
              <a:defRPr sz="1400" b="1">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9pPr>
          </a:lstStyle>
          <a:p>
            <a:pPr>
              <a:defRPr/>
            </a:pPr>
            <a:endParaRPr lang="en-US" altLang="en-US" smtClean="0"/>
          </a:p>
        </p:txBody>
      </p:sp>
      <p:sp>
        <p:nvSpPr>
          <p:cNvPr id="15" name="Rectangle 15"/>
          <p:cNvSpPr>
            <a:spLocks noChangeArrowheads="1"/>
          </p:cNvSpPr>
          <p:nvPr userDrawn="1"/>
        </p:nvSpPr>
        <p:spPr bwMode="auto">
          <a:xfrm>
            <a:off x="442913" y="6394450"/>
            <a:ext cx="3748087" cy="46038"/>
          </a:xfrm>
          <a:prstGeom prst="rect">
            <a:avLst/>
          </a:prstGeom>
          <a:gradFill rotWithShape="0">
            <a:gsLst>
              <a:gs pos="0">
                <a:srgbClr val="FFFFFF"/>
              </a:gs>
              <a:gs pos="100000">
                <a:srgbClr val="EF9100"/>
              </a:gs>
            </a:gsLst>
            <a:lin ang="0" scaled="1"/>
          </a:gradFill>
          <a:ln>
            <a:noFill/>
          </a:ln>
          <a:extLst/>
        </p:spPr>
        <p:txBody>
          <a:bodyPr wrap="none" anchor="ctr"/>
          <a:lstStyle>
            <a:lvl1pPr eaLnBrk="0" hangingPunct="0">
              <a:defRPr sz="1400" b="1">
                <a:solidFill>
                  <a:schemeClr val="tx1"/>
                </a:solidFill>
                <a:latin typeface="Helvetica" panose="020B0604020202020204" pitchFamily="34" charset="0"/>
                <a:ea typeface="ＭＳ Ｐゴシック" panose="020B0600070205080204" pitchFamily="34" charset="-128"/>
              </a:defRPr>
            </a:lvl1pPr>
            <a:lvl2pPr marL="742950" indent="-285750" eaLnBrk="0" hangingPunct="0">
              <a:defRPr sz="1400" b="1">
                <a:solidFill>
                  <a:schemeClr val="tx1"/>
                </a:solidFill>
                <a:latin typeface="Helvetica" panose="020B0604020202020204" pitchFamily="34" charset="0"/>
                <a:ea typeface="ＭＳ Ｐゴシック" panose="020B0600070205080204" pitchFamily="34" charset="-128"/>
              </a:defRPr>
            </a:lvl2pPr>
            <a:lvl3pPr marL="1143000" indent="-228600" eaLnBrk="0" hangingPunct="0">
              <a:defRPr sz="1400" b="1">
                <a:solidFill>
                  <a:schemeClr val="tx1"/>
                </a:solidFill>
                <a:latin typeface="Helvetica" panose="020B0604020202020204" pitchFamily="34" charset="0"/>
                <a:ea typeface="ＭＳ Ｐゴシック" panose="020B0600070205080204" pitchFamily="34" charset="-128"/>
              </a:defRPr>
            </a:lvl3pPr>
            <a:lvl4pPr marL="1600200" indent="-228600" eaLnBrk="0" hangingPunct="0">
              <a:defRPr sz="1400" b="1">
                <a:solidFill>
                  <a:schemeClr val="tx1"/>
                </a:solidFill>
                <a:latin typeface="Helvetica" panose="020B0604020202020204" pitchFamily="34" charset="0"/>
                <a:ea typeface="ＭＳ Ｐゴシック" panose="020B0600070205080204" pitchFamily="34" charset="-128"/>
              </a:defRPr>
            </a:lvl4pPr>
            <a:lvl5pPr marL="2057400" indent="-228600" eaLnBrk="0" hangingPunct="0">
              <a:defRPr sz="1400" b="1">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9pPr>
          </a:lstStyle>
          <a:p>
            <a:pPr eaLnBrk="1" hangingPunct="1">
              <a:defRPr/>
            </a:pPr>
            <a:endParaRPr lang="en-US" altLang="en-US" smtClean="0">
              <a:latin typeface="Arial" panose="020B0604020202020204" pitchFamily="34" charset="0"/>
            </a:endParaRPr>
          </a:p>
        </p:txBody>
      </p:sp>
      <p:sp>
        <p:nvSpPr>
          <p:cNvPr id="16" name="Text Box 12"/>
          <p:cNvSpPr txBox="1">
            <a:spLocks noChangeArrowheads="1"/>
          </p:cNvSpPr>
          <p:nvPr userDrawn="1"/>
        </p:nvSpPr>
        <p:spPr bwMode="auto">
          <a:xfrm>
            <a:off x="8362950" y="6392863"/>
            <a:ext cx="495300" cy="184150"/>
          </a:xfrm>
          <a:prstGeom prst="rect">
            <a:avLst/>
          </a:prstGeom>
          <a:noFill/>
          <a:ln>
            <a:noFill/>
          </a:ln>
          <a:extLst/>
        </p:spPr>
        <p:txBody>
          <a:bodyPr wrap="none">
            <a:spAutoFit/>
          </a:bodyPr>
          <a:lstStyle>
            <a:lvl1pPr eaLnBrk="0" hangingPunct="0">
              <a:defRPr sz="1400" b="1">
                <a:solidFill>
                  <a:schemeClr val="tx1"/>
                </a:solidFill>
                <a:latin typeface="Helvetica" charset="0"/>
                <a:ea typeface="ＭＳ Ｐゴシック" charset="0"/>
                <a:cs typeface="ＭＳ Ｐゴシック" charset="0"/>
              </a:defRPr>
            </a:lvl1pPr>
            <a:lvl2pPr marL="742950" indent="-285750" eaLnBrk="0" hangingPunct="0">
              <a:defRPr sz="1400" b="1">
                <a:solidFill>
                  <a:schemeClr val="tx1"/>
                </a:solidFill>
                <a:latin typeface="Helvetica" charset="0"/>
                <a:ea typeface="ＭＳ Ｐゴシック" charset="0"/>
              </a:defRPr>
            </a:lvl2pPr>
            <a:lvl3pPr marL="1143000" indent="-228600" eaLnBrk="0" hangingPunct="0">
              <a:defRPr sz="1400" b="1">
                <a:solidFill>
                  <a:schemeClr val="tx1"/>
                </a:solidFill>
                <a:latin typeface="Helvetica" charset="0"/>
                <a:ea typeface="ＭＳ Ｐゴシック" charset="0"/>
              </a:defRPr>
            </a:lvl3pPr>
            <a:lvl4pPr marL="1600200" indent="-228600" eaLnBrk="0" hangingPunct="0">
              <a:defRPr sz="1400" b="1">
                <a:solidFill>
                  <a:schemeClr val="tx1"/>
                </a:solidFill>
                <a:latin typeface="Helvetica" charset="0"/>
                <a:ea typeface="ＭＳ Ｐゴシック" charset="0"/>
              </a:defRPr>
            </a:lvl4pPr>
            <a:lvl5pPr marL="2057400" indent="-228600" eaLnBrk="0" hangingPunct="0">
              <a:defRPr sz="1400" b="1">
                <a:solidFill>
                  <a:schemeClr val="tx1"/>
                </a:solidFill>
                <a:latin typeface="Helvetica" charset="0"/>
                <a:ea typeface="ＭＳ Ｐゴシック" charset="0"/>
              </a:defRPr>
            </a:lvl5pPr>
            <a:lvl6pPr marL="2514600" indent="-228600" eaLnBrk="0" fontAlgn="base" hangingPunct="0">
              <a:spcBef>
                <a:spcPct val="0"/>
              </a:spcBef>
              <a:spcAft>
                <a:spcPct val="0"/>
              </a:spcAft>
              <a:defRPr sz="1400" b="1">
                <a:solidFill>
                  <a:schemeClr val="tx1"/>
                </a:solidFill>
                <a:latin typeface="Helvetica" charset="0"/>
                <a:ea typeface="ＭＳ Ｐゴシック" charset="0"/>
              </a:defRPr>
            </a:lvl6pPr>
            <a:lvl7pPr marL="2971800" indent="-228600" eaLnBrk="0" fontAlgn="base" hangingPunct="0">
              <a:spcBef>
                <a:spcPct val="0"/>
              </a:spcBef>
              <a:spcAft>
                <a:spcPct val="0"/>
              </a:spcAft>
              <a:defRPr sz="1400" b="1">
                <a:solidFill>
                  <a:schemeClr val="tx1"/>
                </a:solidFill>
                <a:latin typeface="Helvetica" charset="0"/>
                <a:ea typeface="ＭＳ Ｐゴシック" charset="0"/>
              </a:defRPr>
            </a:lvl7pPr>
            <a:lvl8pPr marL="3429000" indent="-228600" eaLnBrk="0" fontAlgn="base" hangingPunct="0">
              <a:spcBef>
                <a:spcPct val="0"/>
              </a:spcBef>
              <a:spcAft>
                <a:spcPct val="0"/>
              </a:spcAft>
              <a:defRPr sz="1400" b="1">
                <a:solidFill>
                  <a:schemeClr val="tx1"/>
                </a:solidFill>
                <a:latin typeface="Helvetica" charset="0"/>
                <a:ea typeface="ＭＳ Ｐゴシック" charset="0"/>
              </a:defRPr>
            </a:lvl8pPr>
            <a:lvl9pPr marL="3886200" indent="-228600" eaLnBrk="0" fontAlgn="base" hangingPunct="0">
              <a:spcBef>
                <a:spcPct val="0"/>
              </a:spcBef>
              <a:spcAft>
                <a:spcPct val="0"/>
              </a:spcAft>
              <a:defRPr sz="1400" b="1">
                <a:solidFill>
                  <a:schemeClr val="tx1"/>
                </a:solidFill>
                <a:latin typeface="Helvetica" charset="0"/>
                <a:ea typeface="ＭＳ Ｐゴシック" charset="0"/>
              </a:defRPr>
            </a:lvl9pPr>
          </a:lstStyle>
          <a:p>
            <a:pPr algn="r" eaLnBrk="1" hangingPunct="1">
              <a:spcBef>
                <a:spcPct val="50000"/>
              </a:spcBef>
              <a:defRPr/>
            </a:pPr>
            <a:r>
              <a:rPr lang="en-US" sz="600" i="1" smtClean="0">
                <a:solidFill>
                  <a:srgbClr val="000099"/>
                </a:solidFill>
              </a:rPr>
              <a:t>2K-2571 </a:t>
            </a:r>
            <a:endParaRPr lang="en-US" sz="2400" smtClean="0">
              <a:solidFill>
                <a:srgbClr val="000099"/>
              </a:solidFill>
              <a:latin typeface="Times New Roman" charset="0"/>
            </a:endParaRPr>
          </a:p>
        </p:txBody>
      </p:sp>
      <p:pic>
        <p:nvPicPr>
          <p:cNvPr id="17" name="Picture 32" descr="netl-sc"/>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54000" y="6086475"/>
            <a:ext cx="854075"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r="53877"/>
          <a:stretch>
            <a:fillRect/>
          </a:stretch>
        </p:blipFill>
        <p:spPr bwMode="auto">
          <a:xfrm>
            <a:off x="4129088" y="6181725"/>
            <a:ext cx="1671637" cy="434975"/>
          </a:xfrm>
          <a:prstGeom prst="rect">
            <a:avLst/>
          </a:prstGeom>
          <a:noFill/>
          <a:ln>
            <a:noFill/>
          </a:ln>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Footer Placeholder 3"/>
          <p:cNvSpPr>
            <a:spLocks noGrp="1"/>
          </p:cNvSpPr>
          <p:nvPr>
            <p:ph type="ftr" sz="quarter" idx="10"/>
          </p:nvPr>
        </p:nvSpPr>
        <p:spPr>
          <a:xfrm>
            <a:off x="533400" y="6316663"/>
            <a:ext cx="5695950" cy="274637"/>
          </a:xfrm>
          <a:prstGeom prst="rect">
            <a:avLst/>
          </a:prstGeom>
        </p:spPr>
        <p:txBody>
          <a:bodyPr/>
          <a:lstStyle>
            <a:lvl1pPr eaLnBrk="0" hangingPunct="0">
              <a:defRPr>
                <a:latin typeface="Helvetica" pitchFamily="-80" charset="0"/>
                <a:ea typeface="ＭＳ Ｐゴシック" pitchFamily="-80" charset="-128"/>
                <a:cs typeface="+mn-cs"/>
              </a:defRPr>
            </a:lvl1pPr>
          </a:lstStyle>
          <a:p>
            <a:pPr>
              <a:defRPr/>
            </a:pPr>
            <a:r>
              <a:rPr lang="en-US"/>
              <a:t>Science &amp; </a:t>
            </a:r>
            <a:r>
              <a:rPr lang="en-US" err="1" smtClean="0"/>
              <a:t>TechnologyPrincipal</a:t>
            </a:r>
            <a:r>
              <a:rPr lang="en-US" smtClean="0"/>
              <a:t> </a:t>
            </a:r>
            <a:r>
              <a:rPr lang="en-US"/>
              <a:t>Directorate - Computation Directorate</a:t>
            </a:r>
          </a:p>
        </p:txBody>
      </p:sp>
    </p:spTree>
    <p:extLst>
      <p:ext uri="{BB962C8B-B14F-4D97-AF65-F5344CB8AC3E}">
        <p14:creationId xmlns:p14="http://schemas.microsoft.com/office/powerpoint/2010/main" val="421452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2"/>
          <p:cNvSpPr>
            <a:spLocks noChangeArrowheads="1"/>
          </p:cNvSpPr>
          <p:nvPr/>
        </p:nvSpPr>
        <p:spPr bwMode="auto">
          <a:xfrm>
            <a:off x="0" y="6107113"/>
            <a:ext cx="9144000" cy="750887"/>
          </a:xfrm>
          <a:prstGeom prst="rect">
            <a:avLst/>
          </a:prstGeom>
          <a:gradFill rotWithShape="1">
            <a:gsLst>
              <a:gs pos="0">
                <a:srgbClr val="F4F6FF"/>
              </a:gs>
              <a:gs pos="100000">
                <a:srgbClr val="E4EAFF"/>
              </a:gs>
            </a:gsLst>
            <a:lin ang="2700000" scaled="1"/>
          </a:gradFill>
          <a:ln>
            <a:noFill/>
          </a:ln>
          <a:extLst/>
        </p:spPr>
        <p:txBody>
          <a:bodyPr wrap="none" anchor="ctr"/>
          <a:lstStyle>
            <a:lvl1pPr eaLnBrk="0" hangingPunct="0">
              <a:defRPr sz="1400" b="1">
                <a:solidFill>
                  <a:schemeClr val="tx1"/>
                </a:solidFill>
                <a:latin typeface="Helvetica" panose="020B0604020202020204" pitchFamily="34" charset="0"/>
                <a:ea typeface="ＭＳ Ｐゴシック" panose="020B0600070205080204" pitchFamily="34" charset="-128"/>
              </a:defRPr>
            </a:lvl1pPr>
            <a:lvl2pPr marL="742950" indent="-285750" eaLnBrk="0" hangingPunct="0">
              <a:defRPr sz="1400" b="1">
                <a:solidFill>
                  <a:schemeClr val="tx1"/>
                </a:solidFill>
                <a:latin typeface="Helvetica" panose="020B0604020202020204" pitchFamily="34" charset="0"/>
                <a:ea typeface="ＭＳ Ｐゴシック" panose="020B0600070205080204" pitchFamily="34" charset="-128"/>
              </a:defRPr>
            </a:lvl2pPr>
            <a:lvl3pPr marL="1143000" indent="-228600" eaLnBrk="0" hangingPunct="0">
              <a:defRPr sz="1400" b="1">
                <a:solidFill>
                  <a:schemeClr val="tx1"/>
                </a:solidFill>
                <a:latin typeface="Helvetica" panose="020B0604020202020204" pitchFamily="34" charset="0"/>
                <a:ea typeface="ＭＳ Ｐゴシック" panose="020B0600070205080204" pitchFamily="34" charset="-128"/>
              </a:defRPr>
            </a:lvl3pPr>
            <a:lvl4pPr marL="1600200" indent="-228600" eaLnBrk="0" hangingPunct="0">
              <a:defRPr sz="1400" b="1">
                <a:solidFill>
                  <a:schemeClr val="tx1"/>
                </a:solidFill>
                <a:latin typeface="Helvetica" panose="020B0604020202020204" pitchFamily="34" charset="0"/>
                <a:ea typeface="ＭＳ Ｐゴシック" panose="020B0600070205080204" pitchFamily="34" charset="-128"/>
              </a:defRPr>
            </a:lvl4pPr>
            <a:lvl5pPr marL="2057400" indent="-228600" eaLnBrk="0" hangingPunct="0">
              <a:defRPr sz="1400" b="1">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9pPr>
          </a:lstStyle>
          <a:p>
            <a:pPr>
              <a:defRPr/>
            </a:pPr>
            <a:endParaRPr lang="en-US" altLang="en-US" smtClean="0"/>
          </a:p>
        </p:txBody>
      </p:sp>
      <p:grpSp>
        <p:nvGrpSpPr>
          <p:cNvPr id="5" name="Group 20"/>
          <p:cNvGrpSpPr>
            <a:grpSpLocks/>
          </p:cNvGrpSpPr>
          <p:nvPr/>
        </p:nvGrpSpPr>
        <p:grpSpPr bwMode="auto">
          <a:xfrm>
            <a:off x="0" y="990600"/>
            <a:ext cx="9142413" cy="152400"/>
            <a:chOff x="0" y="0"/>
            <a:chExt cx="5760" cy="708"/>
          </a:xfrm>
        </p:grpSpPr>
        <p:sp>
          <p:nvSpPr>
            <p:cNvPr id="6" name="Rectangle 20"/>
            <p:cNvSpPr>
              <a:spLocks noChangeArrowheads="1"/>
            </p:cNvSpPr>
            <p:nvPr/>
          </p:nvSpPr>
          <p:spPr bwMode="auto">
            <a:xfrm flipV="1">
              <a:off x="0" y="0"/>
              <a:ext cx="2880" cy="708"/>
            </a:xfrm>
            <a:prstGeom prst="rect">
              <a:avLst/>
            </a:prstGeom>
            <a:solidFill>
              <a:srgbClr val="124A91"/>
            </a:solidFill>
            <a:ln>
              <a:noFill/>
            </a:ln>
            <a:extLst/>
          </p:spPr>
          <p:txBody>
            <a:bodyPr wrap="none" anchor="ctr"/>
            <a:lstStyle>
              <a:lvl1pPr eaLnBrk="0" hangingPunct="0">
                <a:defRPr sz="1400" b="1">
                  <a:solidFill>
                    <a:schemeClr val="tx1"/>
                  </a:solidFill>
                  <a:latin typeface="Helvetica" panose="020B0604020202020204" pitchFamily="34" charset="0"/>
                  <a:ea typeface="ＭＳ Ｐゴシック" panose="020B0600070205080204" pitchFamily="34" charset="-128"/>
                </a:defRPr>
              </a:lvl1pPr>
              <a:lvl2pPr marL="742950" indent="-285750" eaLnBrk="0" hangingPunct="0">
                <a:defRPr sz="1400" b="1">
                  <a:solidFill>
                    <a:schemeClr val="tx1"/>
                  </a:solidFill>
                  <a:latin typeface="Helvetica" panose="020B0604020202020204" pitchFamily="34" charset="0"/>
                  <a:ea typeface="ＭＳ Ｐゴシック" panose="020B0600070205080204" pitchFamily="34" charset="-128"/>
                </a:defRPr>
              </a:lvl2pPr>
              <a:lvl3pPr marL="1143000" indent="-228600" eaLnBrk="0" hangingPunct="0">
                <a:defRPr sz="1400" b="1">
                  <a:solidFill>
                    <a:schemeClr val="tx1"/>
                  </a:solidFill>
                  <a:latin typeface="Helvetica" panose="020B0604020202020204" pitchFamily="34" charset="0"/>
                  <a:ea typeface="ＭＳ Ｐゴシック" panose="020B0600070205080204" pitchFamily="34" charset="-128"/>
                </a:defRPr>
              </a:lvl3pPr>
              <a:lvl4pPr marL="1600200" indent="-228600" eaLnBrk="0" hangingPunct="0">
                <a:defRPr sz="1400" b="1">
                  <a:solidFill>
                    <a:schemeClr val="tx1"/>
                  </a:solidFill>
                  <a:latin typeface="Helvetica" panose="020B0604020202020204" pitchFamily="34" charset="0"/>
                  <a:ea typeface="ＭＳ Ｐゴシック" panose="020B0600070205080204" pitchFamily="34" charset="-128"/>
                </a:defRPr>
              </a:lvl4pPr>
              <a:lvl5pPr marL="2057400" indent="-228600" eaLnBrk="0" hangingPunct="0">
                <a:defRPr sz="1400" b="1">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9pPr>
            </a:lstStyle>
            <a:p>
              <a:pPr>
                <a:defRPr/>
              </a:pPr>
              <a:endParaRPr lang="en-US" altLang="en-US" smtClean="0"/>
            </a:p>
          </p:txBody>
        </p:sp>
        <p:sp>
          <p:nvSpPr>
            <p:cNvPr id="7" name="Rectangle 21"/>
            <p:cNvSpPr>
              <a:spLocks noChangeArrowheads="1"/>
            </p:cNvSpPr>
            <p:nvPr/>
          </p:nvSpPr>
          <p:spPr bwMode="auto">
            <a:xfrm flipV="1">
              <a:off x="2880" y="0"/>
              <a:ext cx="2880" cy="708"/>
            </a:xfrm>
            <a:prstGeom prst="rect">
              <a:avLst/>
            </a:prstGeom>
            <a:solidFill>
              <a:srgbClr val="124A91"/>
            </a:solidFill>
            <a:ln>
              <a:noFill/>
            </a:ln>
            <a:extLst/>
          </p:spPr>
          <p:txBody>
            <a:bodyPr wrap="none" anchor="ctr"/>
            <a:lstStyle>
              <a:lvl1pPr eaLnBrk="0" hangingPunct="0">
                <a:defRPr sz="1400" b="1">
                  <a:solidFill>
                    <a:schemeClr val="tx1"/>
                  </a:solidFill>
                  <a:latin typeface="Helvetica" panose="020B0604020202020204" pitchFamily="34" charset="0"/>
                  <a:ea typeface="ＭＳ Ｐゴシック" panose="020B0600070205080204" pitchFamily="34" charset="-128"/>
                </a:defRPr>
              </a:lvl1pPr>
              <a:lvl2pPr marL="742950" indent="-285750" eaLnBrk="0" hangingPunct="0">
                <a:defRPr sz="1400" b="1">
                  <a:solidFill>
                    <a:schemeClr val="tx1"/>
                  </a:solidFill>
                  <a:latin typeface="Helvetica" panose="020B0604020202020204" pitchFamily="34" charset="0"/>
                  <a:ea typeface="ＭＳ Ｐゴシック" panose="020B0600070205080204" pitchFamily="34" charset="-128"/>
                </a:defRPr>
              </a:lvl2pPr>
              <a:lvl3pPr marL="1143000" indent="-228600" eaLnBrk="0" hangingPunct="0">
                <a:defRPr sz="1400" b="1">
                  <a:solidFill>
                    <a:schemeClr val="tx1"/>
                  </a:solidFill>
                  <a:latin typeface="Helvetica" panose="020B0604020202020204" pitchFamily="34" charset="0"/>
                  <a:ea typeface="ＭＳ Ｐゴシック" panose="020B0600070205080204" pitchFamily="34" charset="-128"/>
                </a:defRPr>
              </a:lvl3pPr>
              <a:lvl4pPr marL="1600200" indent="-228600" eaLnBrk="0" hangingPunct="0">
                <a:defRPr sz="1400" b="1">
                  <a:solidFill>
                    <a:schemeClr val="tx1"/>
                  </a:solidFill>
                  <a:latin typeface="Helvetica" panose="020B0604020202020204" pitchFamily="34" charset="0"/>
                  <a:ea typeface="ＭＳ Ｐゴシック" panose="020B0600070205080204" pitchFamily="34" charset="-128"/>
                </a:defRPr>
              </a:lvl4pPr>
              <a:lvl5pPr marL="2057400" indent="-228600" eaLnBrk="0" hangingPunct="0">
                <a:defRPr sz="1400" b="1">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9pPr>
            </a:lstStyle>
            <a:p>
              <a:pPr>
                <a:defRPr/>
              </a:pPr>
              <a:endParaRPr lang="en-US" altLang="en-US" smtClean="0"/>
            </a:p>
          </p:txBody>
        </p:sp>
      </p:grpSp>
      <p:sp>
        <p:nvSpPr>
          <p:cNvPr id="8" name="Text Box 8"/>
          <p:cNvSpPr txBox="1">
            <a:spLocks noChangeArrowheads="1"/>
          </p:cNvSpPr>
          <p:nvPr/>
        </p:nvSpPr>
        <p:spPr bwMode="auto">
          <a:xfrm>
            <a:off x="8528050" y="6586538"/>
            <a:ext cx="463550" cy="195262"/>
          </a:xfrm>
          <a:prstGeom prst="rect">
            <a:avLst/>
          </a:prstGeom>
          <a:noFill/>
          <a:ln w="12700">
            <a:noFill/>
            <a:miter lim="800000"/>
            <a:headEnd type="none" w="sm" len="sm"/>
            <a:tailEnd type="none" w="sm" len="sm"/>
          </a:ln>
          <a:effectLst/>
        </p:spPr>
        <p:txBody>
          <a:bodyPr lIns="0">
            <a:spAutoFit/>
          </a:bodyPr>
          <a:lstStyle>
            <a:lvl1pPr>
              <a:defRPr sz="1400" b="1">
                <a:solidFill>
                  <a:schemeClr val="tx1"/>
                </a:solidFill>
                <a:latin typeface="Helvetica" charset="0"/>
                <a:ea typeface="MS PGothic" pitchFamily="34" charset="-128"/>
              </a:defRPr>
            </a:lvl1pPr>
            <a:lvl2pPr marL="742950" indent="-285750">
              <a:defRPr sz="1400" b="1">
                <a:solidFill>
                  <a:schemeClr val="tx1"/>
                </a:solidFill>
                <a:latin typeface="Helvetica" charset="0"/>
                <a:ea typeface="MS PGothic" pitchFamily="34" charset="-128"/>
              </a:defRPr>
            </a:lvl2pPr>
            <a:lvl3pPr marL="1143000" indent="-228600">
              <a:defRPr sz="1400" b="1">
                <a:solidFill>
                  <a:schemeClr val="tx1"/>
                </a:solidFill>
                <a:latin typeface="Helvetica" charset="0"/>
                <a:ea typeface="MS PGothic" pitchFamily="34" charset="-128"/>
              </a:defRPr>
            </a:lvl3pPr>
            <a:lvl4pPr marL="1600200" indent="-228600">
              <a:defRPr sz="1400" b="1">
                <a:solidFill>
                  <a:schemeClr val="tx1"/>
                </a:solidFill>
                <a:latin typeface="Helvetica" charset="0"/>
                <a:ea typeface="MS PGothic" pitchFamily="34" charset="-128"/>
              </a:defRPr>
            </a:lvl4pPr>
            <a:lvl5pPr marL="2057400" indent="-228600">
              <a:defRPr sz="1400" b="1">
                <a:solidFill>
                  <a:schemeClr val="tx1"/>
                </a:solidFill>
                <a:latin typeface="Helvetica" charset="0"/>
                <a:ea typeface="MS PGothic" pitchFamily="34" charset="-128"/>
              </a:defRPr>
            </a:lvl5pPr>
            <a:lvl6pPr marL="2514600" indent="-228600" eaLnBrk="0" fontAlgn="base" hangingPunct="0">
              <a:spcBef>
                <a:spcPct val="0"/>
              </a:spcBef>
              <a:spcAft>
                <a:spcPct val="0"/>
              </a:spcAft>
              <a:defRPr sz="1400" b="1">
                <a:solidFill>
                  <a:schemeClr val="tx1"/>
                </a:solidFill>
                <a:latin typeface="Helvetica" charset="0"/>
                <a:ea typeface="MS PGothic" pitchFamily="34" charset="-128"/>
              </a:defRPr>
            </a:lvl6pPr>
            <a:lvl7pPr marL="2971800" indent="-228600" eaLnBrk="0" fontAlgn="base" hangingPunct="0">
              <a:spcBef>
                <a:spcPct val="0"/>
              </a:spcBef>
              <a:spcAft>
                <a:spcPct val="0"/>
              </a:spcAft>
              <a:defRPr sz="1400" b="1">
                <a:solidFill>
                  <a:schemeClr val="tx1"/>
                </a:solidFill>
                <a:latin typeface="Helvetica" charset="0"/>
                <a:ea typeface="MS PGothic" pitchFamily="34" charset="-128"/>
              </a:defRPr>
            </a:lvl7pPr>
            <a:lvl8pPr marL="3429000" indent="-228600" eaLnBrk="0" fontAlgn="base" hangingPunct="0">
              <a:spcBef>
                <a:spcPct val="0"/>
              </a:spcBef>
              <a:spcAft>
                <a:spcPct val="0"/>
              </a:spcAft>
              <a:defRPr sz="1400" b="1">
                <a:solidFill>
                  <a:schemeClr val="tx1"/>
                </a:solidFill>
                <a:latin typeface="Helvetica" charset="0"/>
                <a:ea typeface="MS PGothic" pitchFamily="34" charset="-128"/>
              </a:defRPr>
            </a:lvl8pPr>
            <a:lvl9pPr marL="3886200" indent="-228600" eaLnBrk="0" fontAlgn="base" hangingPunct="0">
              <a:spcBef>
                <a:spcPct val="0"/>
              </a:spcBef>
              <a:spcAft>
                <a:spcPct val="0"/>
              </a:spcAft>
              <a:defRPr sz="1400" b="1">
                <a:solidFill>
                  <a:schemeClr val="tx1"/>
                </a:solidFill>
                <a:latin typeface="Helvetica" charset="0"/>
                <a:ea typeface="MS PGothic" pitchFamily="34" charset="-128"/>
              </a:defRPr>
            </a:lvl9pPr>
          </a:lstStyle>
          <a:p>
            <a:pPr algn="r">
              <a:lnSpc>
                <a:spcPct val="75000"/>
              </a:lnSpc>
              <a:defRPr/>
            </a:pPr>
            <a:fld id="{9BCBE5AD-B2E5-4125-9338-B6D5BD180C45}" type="slidenum">
              <a:rPr lang="en-US" altLang="en-US" sz="900" b="0" smtClean="0">
                <a:latin typeface="Arial Narrow" pitchFamily="34" charset="0"/>
              </a:rPr>
              <a:pPr algn="r">
                <a:lnSpc>
                  <a:spcPct val="75000"/>
                </a:lnSpc>
                <a:defRPr/>
              </a:pPr>
              <a:t>‹#›</a:t>
            </a:fld>
            <a:endParaRPr lang="en-US" altLang="en-US" sz="900" b="0" smtClean="0">
              <a:latin typeface="Arial Narrow" pitchFamily="34" charset="0"/>
            </a:endParaRPr>
          </a:p>
        </p:txBody>
      </p:sp>
      <p:sp>
        <p:nvSpPr>
          <p:cNvPr id="9" name="Rectangle 11"/>
          <p:cNvSpPr>
            <a:spLocks noChangeArrowheads="1"/>
          </p:cNvSpPr>
          <p:nvPr/>
        </p:nvSpPr>
        <p:spPr bwMode="auto">
          <a:xfrm>
            <a:off x="533400" y="6324600"/>
            <a:ext cx="3733800" cy="304800"/>
          </a:xfrm>
          <a:prstGeom prst="rect">
            <a:avLst/>
          </a:prstGeom>
          <a:noFill/>
          <a:ln>
            <a:noFill/>
          </a:ln>
          <a:effectLst>
            <a:outerShdw dist="6350"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eaLnBrk="0" hangingPunct="0">
              <a:defRPr sz="1400" b="1">
                <a:solidFill>
                  <a:schemeClr val="tx1"/>
                </a:solidFill>
                <a:latin typeface="Helvetica" panose="020B0604020202020204" pitchFamily="34" charset="0"/>
                <a:ea typeface="ＭＳ Ｐゴシック" panose="020B0600070205080204" pitchFamily="34" charset="-128"/>
              </a:defRPr>
            </a:lvl1pPr>
            <a:lvl2pPr marL="742950" indent="-285750" eaLnBrk="0" hangingPunct="0">
              <a:defRPr sz="1400" b="1">
                <a:solidFill>
                  <a:schemeClr val="tx1"/>
                </a:solidFill>
                <a:latin typeface="Helvetica" panose="020B0604020202020204" pitchFamily="34" charset="0"/>
                <a:ea typeface="ＭＳ Ｐゴシック" panose="020B0600070205080204" pitchFamily="34" charset="-128"/>
              </a:defRPr>
            </a:lvl2pPr>
            <a:lvl3pPr marL="1143000" indent="-228600" eaLnBrk="0" hangingPunct="0">
              <a:defRPr sz="1400" b="1">
                <a:solidFill>
                  <a:schemeClr val="tx1"/>
                </a:solidFill>
                <a:latin typeface="Helvetica" panose="020B0604020202020204" pitchFamily="34" charset="0"/>
                <a:ea typeface="ＭＳ Ｐゴシック" panose="020B0600070205080204" pitchFamily="34" charset="-128"/>
              </a:defRPr>
            </a:lvl3pPr>
            <a:lvl4pPr marL="1600200" indent="-228600" eaLnBrk="0" hangingPunct="0">
              <a:defRPr sz="1400" b="1">
                <a:solidFill>
                  <a:schemeClr val="tx1"/>
                </a:solidFill>
                <a:latin typeface="Helvetica" panose="020B0604020202020204" pitchFamily="34" charset="0"/>
                <a:ea typeface="ＭＳ Ｐゴシック" panose="020B0600070205080204" pitchFamily="34" charset="-128"/>
              </a:defRPr>
            </a:lvl4pPr>
            <a:lvl5pPr marL="2057400" indent="-228600" eaLnBrk="0" hangingPunct="0">
              <a:defRPr sz="1400" b="1">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9pPr>
          </a:lstStyle>
          <a:p>
            <a:pPr eaLnBrk="1" hangingPunct="1">
              <a:defRPr/>
            </a:pPr>
            <a:endParaRPr lang="en-US" altLang="en-US" sz="2400" smtClean="0">
              <a:solidFill>
                <a:srgbClr val="124A91"/>
              </a:solidFill>
              <a:latin typeface="Arial Narrow" panose="020B0606020202030204" pitchFamily="34" charset="0"/>
            </a:endParaRPr>
          </a:p>
        </p:txBody>
      </p:sp>
      <p:sp>
        <p:nvSpPr>
          <p:cNvPr id="10" name="Text Box 12"/>
          <p:cNvSpPr txBox="1">
            <a:spLocks noChangeArrowheads="1"/>
          </p:cNvSpPr>
          <p:nvPr/>
        </p:nvSpPr>
        <p:spPr bwMode="auto">
          <a:xfrm>
            <a:off x="533400" y="6248400"/>
            <a:ext cx="3352800" cy="304800"/>
          </a:xfrm>
          <a:prstGeom prst="rect">
            <a:avLst/>
          </a:prstGeom>
          <a:noFill/>
          <a:ln w="9525">
            <a:noFill/>
            <a:miter lim="800000"/>
            <a:headEnd/>
            <a:tailEnd/>
          </a:ln>
          <a:effectLst/>
        </p:spPr>
        <p:txBody>
          <a:bodyPr>
            <a:spAutoFit/>
          </a:bodyPr>
          <a:lstStyle>
            <a:lvl1pPr eaLnBrk="0" hangingPunct="0">
              <a:defRPr sz="1400" b="1">
                <a:solidFill>
                  <a:schemeClr val="tx1"/>
                </a:solidFill>
                <a:latin typeface="Helvetica" charset="0"/>
                <a:ea typeface="ＭＳ Ｐゴシック" charset="0"/>
                <a:cs typeface="ＭＳ Ｐゴシック" charset="0"/>
              </a:defRPr>
            </a:lvl1pPr>
            <a:lvl2pPr marL="742950" indent="-285750" eaLnBrk="0" hangingPunct="0">
              <a:defRPr sz="1400" b="1">
                <a:solidFill>
                  <a:schemeClr val="tx1"/>
                </a:solidFill>
                <a:latin typeface="Helvetica" charset="0"/>
                <a:ea typeface="ＭＳ Ｐゴシック" charset="0"/>
              </a:defRPr>
            </a:lvl2pPr>
            <a:lvl3pPr marL="1143000" indent="-228600" eaLnBrk="0" hangingPunct="0">
              <a:defRPr sz="1400" b="1">
                <a:solidFill>
                  <a:schemeClr val="tx1"/>
                </a:solidFill>
                <a:latin typeface="Helvetica" charset="0"/>
                <a:ea typeface="ＭＳ Ｐゴシック" charset="0"/>
              </a:defRPr>
            </a:lvl3pPr>
            <a:lvl4pPr marL="1600200" indent="-228600" eaLnBrk="0" hangingPunct="0">
              <a:defRPr sz="1400" b="1">
                <a:solidFill>
                  <a:schemeClr val="tx1"/>
                </a:solidFill>
                <a:latin typeface="Helvetica" charset="0"/>
                <a:ea typeface="ＭＳ Ｐゴシック" charset="0"/>
              </a:defRPr>
            </a:lvl4pPr>
            <a:lvl5pPr marL="2057400" indent="-228600" eaLnBrk="0" hangingPunct="0">
              <a:defRPr sz="1400" b="1">
                <a:solidFill>
                  <a:schemeClr val="tx1"/>
                </a:solidFill>
                <a:latin typeface="Helvetica" charset="0"/>
                <a:ea typeface="ＭＳ Ｐゴシック" charset="0"/>
              </a:defRPr>
            </a:lvl5pPr>
            <a:lvl6pPr marL="2514600" indent="-228600" eaLnBrk="0" fontAlgn="base" hangingPunct="0">
              <a:spcBef>
                <a:spcPct val="0"/>
              </a:spcBef>
              <a:spcAft>
                <a:spcPct val="0"/>
              </a:spcAft>
              <a:defRPr sz="1400" b="1">
                <a:solidFill>
                  <a:schemeClr val="tx1"/>
                </a:solidFill>
                <a:latin typeface="Helvetica" charset="0"/>
                <a:ea typeface="ＭＳ Ｐゴシック" charset="0"/>
              </a:defRPr>
            </a:lvl6pPr>
            <a:lvl7pPr marL="2971800" indent="-228600" eaLnBrk="0" fontAlgn="base" hangingPunct="0">
              <a:spcBef>
                <a:spcPct val="0"/>
              </a:spcBef>
              <a:spcAft>
                <a:spcPct val="0"/>
              </a:spcAft>
              <a:defRPr sz="1400" b="1">
                <a:solidFill>
                  <a:schemeClr val="tx1"/>
                </a:solidFill>
                <a:latin typeface="Helvetica" charset="0"/>
                <a:ea typeface="ＭＳ Ｐゴシック" charset="0"/>
              </a:defRPr>
            </a:lvl7pPr>
            <a:lvl8pPr marL="3429000" indent="-228600" eaLnBrk="0" fontAlgn="base" hangingPunct="0">
              <a:spcBef>
                <a:spcPct val="0"/>
              </a:spcBef>
              <a:spcAft>
                <a:spcPct val="0"/>
              </a:spcAft>
              <a:defRPr sz="1400" b="1">
                <a:solidFill>
                  <a:schemeClr val="tx1"/>
                </a:solidFill>
                <a:latin typeface="Helvetica" charset="0"/>
                <a:ea typeface="ＭＳ Ｐゴシック" charset="0"/>
              </a:defRPr>
            </a:lvl8pPr>
            <a:lvl9pPr marL="3886200" indent="-228600" eaLnBrk="0" fontAlgn="base" hangingPunct="0">
              <a:spcBef>
                <a:spcPct val="0"/>
              </a:spcBef>
              <a:spcAft>
                <a:spcPct val="0"/>
              </a:spcAft>
              <a:defRPr sz="1400" b="1">
                <a:solidFill>
                  <a:schemeClr val="tx1"/>
                </a:solidFill>
                <a:latin typeface="Helvetica" charset="0"/>
                <a:ea typeface="ＭＳ Ｐゴシック" charset="0"/>
              </a:defRPr>
            </a:lvl9pPr>
          </a:lstStyle>
          <a:p>
            <a:pPr>
              <a:spcBef>
                <a:spcPct val="50000"/>
              </a:spcBef>
              <a:defRPr/>
            </a:pPr>
            <a:endParaRPr lang="en-US" b="0" smtClean="0">
              <a:solidFill>
                <a:srgbClr val="0039A6"/>
              </a:solidFill>
              <a:latin typeface="Impact" charset="0"/>
            </a:endParaRPr>
          </a:p>
        </p:txBody>
      </p:sp>
      <p:sp>
        <p:nvSpPr>
          <p:cNvPr id="11" name="Text Box 13"/>
          <p:cNvSpPr txBox="1">
            <a:spLocks noChangeArrowheads="1"/>
          </p:cNvSpPr>
          <p:nvPr/>
        </p:nvSpPr>
        <p:spPr bwMode="auto">
          <a:xfrm>
            <a:off x="533400" y="6362700"/>
            <a:ext cx="3505200" cy="304800"/>
          </a:xfrm>
          <a:prstGeom prst="rect">
            <a:avLst/>
          </a:prstGeom>
          <a:noFill/>
          <a:ln w="9525">
            <a:noFill/>
            <a:miter lim="800000"/>
            <a:headEnd/>
            <a:tailEnd/>
          </a:ln>
          <a:effectLst/>
        </p:spPr>
        <p:txBody>
          <a:bodyPr>
            <a:spAutoFit/>
          </a:bodyPr>
          <a:lstStyle>
            <a:lvl1pPr eaLnBrk="0" hangingPunct="0">
              <a:defRPr sz="1400" b="1">
                <a:solidFill>
                  <a:schemeClr val="tx1"/>
                </a:solidFill>
                <a:latin typeface="Helvetica" charset="0"/>
                <a:ea typeface="ＭＳ Ｐゴシック" charset="0"/>
                <a:cs typeface="ＭＳ Ｐゴシック" charset="0"/>
              </a:defRPr>
            </a:lvl1pPr>
            <a:lvl2pPr marL="742950" indent="-285750" eaLnBrk="0" hangingPunct="0">
              <a:defRPr sz="1400" b="1">
                <a:solidFill>
                  <a:schemeClr val="tx1"/>
                </a:solidFill>
                <a:latin typeface="Helvetica" charset="0"/>
                <a:ea typeface="ＭＳ Ｐゴシック" charset="0"/>
              </a:defRPr>
            </a:lvl2pPr>
            <a:lvl3pPr marL="1143000" indent="-228600" eaLnBrk="0" hangingPunct="0">
              <a:defRPr sz="1400" b="1">
                <a:solidFill>
                  <a:schemeClr val="tx1"/>
                </a:solidFill>
                <a:latin typeface="Helvetica" charset="0"/>
                <a:ea typeface="ＭＳ Ｐゴシック" charset="0"/>
              </a:defRPr>
            </a:lvl3pPr>
            <a:lvl4pPr marL="1600200" indent="-228600" eaLnBrk="0" hangingPunct="0">
              <a:defRPr sz="1400" b="1">
                <a:solidFill>
                  <a:schemeClr val="tx1"/>
                </a:solidFill>
                <a:latin typeface="Helvetica" charset="0"/>
                <a:ea typeface="ＭＳ Ｐゴシック" charset="0"/>
              </a:defRPr>
            </a:lvl4pPr>
            <a:lvl5pPr marL="2057400" indent="-228600" eaLnBrk="0" hangingPunct="0">
              <a:defRPr sz="1400" b="1">
                <a:solidFill>
                  <a:schemeClr val="tx1"/>
                </a:solidFill>
                <a:latin typeface="Helvetica" charset="0"/>
                <a:ea typeface="ＭＳ Ｐゴシック" charset="0"/>
              </a:defRPr>
            </a:lvl5pPr>
            <a:lvl6pPr marL="2514600" indent="-228600" eaLnBrk="0" fontAlgn="base" hangingPunct="0">
              <a:spcBef>
                <a:spcPct val="0"/>
              </a:spcBef>
              <a:spcAft>
                <a:spcPct val="0"/>
              </a:spcAft>
              <a:defRPr sz="1400" b="1">
                <a:solidFill>
                  <a:schemeClr val="tx1"/>
                </a:solidFill>
                <a:latin typeface="Helvetica" charset="0"/>
                <a:ea typeface="ＭＳ Ｐゴシック" charset="0"/>
              </a:defRPr>
            </a:lvl6pPr>
            <a:lvl7pPr marL="2971800" indent="-228600" eaLnBrk="0" fontAlgn="base" hangingPunct="0">
              <a:spcBef>
                <a:spcPct val="0"/>
              </a:spcBef>
              <a:spcAft>
                <a:spcPct val="0"/>
              </a:spcAft>
              <a:defRPr sz="1400" b="1">
                <a:solidFill>
                  <a:schemeClr val="tx1"/>
                </a:solidFill>
                <a:latin typeface="Helvetica" charset="0"/>
                <a:ea typeface="ＭＳ Ｐゴシック" charset="0"/>
              </a:defRPr>
            </a:lvl7pPr>
            <a:lvl8pPr marL="3429000" indent="-228600" eaLnBrk="0" fontAlgn="base" hangingPunct="0">
              <a:spcBef>
                <a:spcPct val="0"/>
              </a:spcBef>
              <a:spcAft>
                <a:spcPct val="0"/>
              </a:spcAft>
              <a:defRPr sz="1400" b="1">
                <a:solidFill>
                  <a:schemeClr val="tx1"/>
                </a:solidFill>
                <a:latin typeface="Helvetica" charset="0"/>
                <a:ea typeface="ＭＳ Ｐゴシック" charset="0"/>
              </a:defRPr>
            </a:lvl8pPr>
            <a:lvl9pPr marL="3886200" indent="-228600" eaLnBrk="0" fontAlgn="base" hangingPunct="0">
              <a:spcBef>
                <a:spcPct val="0"/>
              </a:spcBef>
              <a:spcAft>
                <a:spcPct val="0"/>
              </a:spcAft>
              <a:defRPr sz="1400" b="1">
                <a:solidFill>
                  <a:schemeClr val="tx1"/>
                </a:solidFill>
                <a:latin typeface="Helvetica" charset="0"/>
                <a:ea typeface="ＭＳ Ｐゴシック" charset="0"/>
              </a:defRPr>
            </a:lvl9pPr>
          </a:lstStyle>
          <a:p>
            <a:pPr>
              <a:spcBef>
                <a:spcPct val="50000"/>
              </a:spcBef>
              <a:defRPr/>
            </a:pPr>
            <a:endParaRPr lang="en-US" b="0" smtClean="0">
              <a:solidFill>
                <a:srgbClr val="0039A6"/>
              </a:solidFill>
              <a:latin typeface="Impact" charset="0"/>
            </a:endParaRPr>
          </a:p>
        </p:txBody>
      </p:sp>
      <p:pic>
        <p:nvPicPr>
          <p:cNvPr id="12" name="Picture 19" descr="lab_icon_no_box_blue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1650" y="6235700"/>
            <a:ext cx="53340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2" descr="comp_logo_180w_120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8763" y="184150"/>
            <a:ext cx="112395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3"/>
          <p:cNvSpPr>
            <a:spLocks noChangeArrowheads="1"/>
          </p:cNvSpPr>
          <p:nvPr/>
        </p:nvSpPr>
        <p:spPr bwMode="auto">
          <a:xfrm>
            <a:off x="-492125" y="1068388"/>
            <a:ext cx="184150" cy="304800"/>
          </a:xfrm>
          <a:prstGeom prst="rect">
            <a:avLst/>
          </a:prstGeom>
          <a:noFill/>
          <a:ln>
            <a:noFill/>
          </a:ln>
          <a:extLst/>
        </p:spPr>
        <p:txBody>
          <a:bodyPr wrap="none">
            <a:spAutoFit/>
          </a:bodyPr>
          <a:lstStyle>
            <a:lvl1pPr eaLnBrk="0" hangingPunct="0">
              <a:defRPr sz="1400" b="1">
                <a:solidFill>
                  <a:schemeClr val="tx1"/>
                </a:solidFill>
                <a:latin typeface="Helvetica" panose="020B0604020202020204" pitchFamily="34" charset="0"/>
                <a:ea typeface="ＭＳ Ｐゴシック" panose="020B0600070205080204" pitchFamily="34" charset="-128"/>
              </a:defRPr>
            </a:lvl1pPr>
            <a:lvl2pPr marL="742950" indent="-285750" eaLnBrk="0" hangingPunct="0">
              <a:defRPr sz="1400" b="1">
                <a:solidFill>
                  <a:schemeClr val="tx1"/>
                </a:solidFill>
                <a:latin typeface="Helvetica" panose="020B0604020202020204" pitchFamily="34" charset="0"/>
                <a:ea typeface="ＭＳ Ｐゴシック" panose="020B0600070205080204" pitchFamily="34" charset="-128"/>
              </a:defRPr>
            </a:lvl2pPr>
            <a:lvl3pPr marL="1143000" indent="-228600" eaLnBrk="0" hangingPunct="0">
              <a:defRPr sz="1400" b="1">
                <a:solidFill>
                  <a:schemeClr val="tx1"/>
                </a:solidFill>
                <a:latin typeface="Helvetica" panose="020B0604020202020204" pitchFamily="34" charset="0"/>
                <a:ea typeface="ＭＳ Ｐゴシック" panose="020B0600070205080204" pitchFamily="34" charset="-128"/>
              </a:defRPr>
            </a:lvl3pPr>
            <a:lvl4pPr marL="1600200" indent="-228600" eaLnBrk="0" hangingPunct="0">
              <a:defRPr sz="1400" b="1">
                <a:solidFill>
                  <a:schemeClr val="tx1"/>
                </a:solidFill>
                <a:latin typeface="Helvetica" panose="020B0604020202020204" pitchFamily="34" charset="0"/>
                <a:ea typeface="ＭＳ Ｐゴシック" panose="020B0600070205080204" pitchFamily="34" charset="-128"/>
              </a:defRPr>
            </a:lvl4pPr>
            <a:lvl5pPr marL="2057400" indent="-228600" eaLnBrk="0" hangingPunct="0">
              <a:defRPr sz="1400" b="1">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9pPr>
          </a:lstStyle>
          <a:p>
            <a:pPr>
              <a:defRPr/>
            </a:pPr>
            <a:endParaRPr lang="en-US" altLang="en-US" smtClean="0"/>
          </a:p>
        </p:txBody>
      </p:sp>
      <p:sp>
        <p:nvSpPr>
          <p:cNvPr id="15" name="Rectangle 15"/>
          <p:cNvSpPr>
            <a:spLocks noChangeArrowheads="1"/>
          </p:cNvSpPr>
          <p:nvPr userDrawn="1"/>
        </p:nvSpPr>
        <p:spPr bwMode="auto">
          <a:xfrm>
            <a:off x="442913" y="6394450"/>
            <a:ext cx="3748087" cy="46038"/>
          </a:xfrm>
          <a:prstGeom prst="rect">
            <a:avLst/>
          </a:prstGeom>
          <a:gradFill rotWithShape="0">
            <a:gsLst>
              <a:gs pos="0">
                <a:srgbClr val="FFFFFF"/>
              </a:gs>
              <a:gs pos="100000">
                <a:srgbClr val="EF9100"/>
              </a:gs>
            </a:gsLst>
            <a:lin ang="0" scaled="1"/>
          </a:gradFill>
          <a:ln>
            <a:noFill/>
          </a:ln>
          <a:extLst/>
        </p:spPr>
        <p:txBody>
          <a:bodyPr wrap="none" anchor="ctr"/>
          <a:lstStyle>
            <a:lvl1pPr eaLnBrk="0" hangingPunct="0">
              <a:defRPr sz="1400" b="1">
                <a:solidFill>
                  <a:schemeClr val="tx1"/>
                </a:solidFill>
                <a:latin typeface="Helvetica" panose="020B0604020202020204" pitchFamily="34" charset="0"/>
                <a:ea typeface="ＭＳ Ｐゴシック" panose="020B0600070205080204" pitchFamily="34" charset="-128"/>
              </a:defRPr>
            </a:lvl1pPr>
            <a:lvl2pPr marL="742950" indent="-285750" eaLnBrk="0" hangingPunct="0">
              <a:defRPr sz="1400" b="1">
                <a:solidFill>
                  <a:schemeClr val="tx1"/>
                </a:solidFill>
                <a:latin typeface="Helvetica" panose="020B0604020202020204" pitchFamily="34" charset="0"/>
                <a:ea typeface="ＭＳ Ｐゴシック" panose="020B0600070205080204" pitchFamily="34" charset="-128"/>
              </a:defRPr>
            </a:lvl2pPr>
            <a:lvl3pPr marL="1143000" indent="-228600" eaLnBrk="0" hangingPunct="0">
              <a:defRPr sz="1400" b="1">
                <a:solidFill>
                  <a:schemeClr val="tx1"/>
                </a:solidFill>
                <a:latin typeface="Helvetica" panose="020B0604020202020204" pitchFamily="34" charset="0"/>
                <a:ea typeface="ＭＳ Ｐゴシック" panose="020B0600070205080204" pitchFamily="34" charset="-128"/>
              </a:defRPr>
            </a:lvl3pPr>
            <a:lvl4pPr marL="1600200" indent="-228600" eaLnBrk="0" hangingPunct="0">
              <a:defRPr sz="1400" b="1">
                <a:solidFill>
                  <a:schemeClr val="tx1"/>
                </a:solidFill>
                <a:latin typeface="Helvetica" panose="020B0604020202020204" pitchFamily="34" charset="0"/>
                <a:ea typeface="ＭＳ Ｐゴシック" panose="020B0600070205080204" pitchFamily="34" charset="-128"/>
              </a:defRPr>
            </a:lvl4pPr>
            <a:lvl5pPr marL="2057400" indent="-228600" eaLnBrk="0" hangingPunct="0">
              <a:defRPr sz="1400" b="1">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9pPr>
          </a:lstStyle>
          <a:p>
            <a:pPr eaLnBrk="1" hangingPunct="1">
              <a:defRPr/>
            </a:pPr>
            <a:endParaRPr lang="en-US" altLang="en-US" smtClean="0">
              <a:latin typeface="Arial" panose="020B0604020202020204" pitchFamily="34" charset="0"/>
            </a:endParaRPr>
          </a:p>
        </p:txBody>
      </p:sp>
      <p:sp>
        <p:nvSpPr>
          <p:cNvPr id="16" name="Text Box 12"/>
          <p:cNvSpPr txBox="1">
            <a:spLocks noChangeArrowheads="1"/>
          </p:cNvSpPr>
          <p:nvPr userDrawn="1"/>
        </p:nvSpPr>
        <p:spPr bwMode="auto">
          <a:xfrm>
            <a:off x="8362950" y="6392863"/>
            <a:ext cx="495300" cy="184150"/>
          </a:xfrm>
          <a:prstGeom prst="rect">
            <a:avLst/>
          </a:prstGeom>
          <a:noFill/>
          <a:ln>
            <a:noFill/>
          </a:ln>
          <a:extLst/>
        </p:spPr>
        <p:txBody>
          <a:bodyPr wrap="none">
            <a:spAutoFit/>
          </a:bodyPr>
          <a:lstStyle>
            <a:lvl1pPr eaLnBrk="0" hangingPunct="0">
              <a:defRPr sz="1400" b="1">
                <a:solidFill>
                  <a:schemeClr val="tx1"/>
                </a:solidFill>
                <a:latin typeface="Helvetica" charset="0"/>
                <a:ea typeface="ＭＳ Ｐゴシック" charset="0"/>
                <a:cs typeface="ＭＳ Ｐゴシック" charset="0"/>
              </a:defRPr>
            </a:lvl1pPr>
            <a:lvl2pPr marL="742950" indent="-285750" eaLnBrk="0" hangingPunct="0">
              <a:defRPr sz="1400" b="1">
                <a:solidFill>
                  <a:schemeClr val="tx1"/>
                </a:solidFill>
                <a:latin typeface="Helvetica" charset="0"/>
                <a:ea typeface="ＭＳ Ｐゴシック" charset="0"/>
              </a:defRPr>
            </a:lvl2pPr>
            <a:lvl3pPr marL="1143000" indent="-228600" eaLnBrk="0" hangingPunct="0">
              <a:defRPr sz="1400" b="1">
                <a:solidFill>
                  <a:schemeClr val="tx1"/>
                </a:solidFill>
                <a:latin typeface="Helvetica" charset="0"/>
                <a:ea typeface="ＭＳ Ｐゴシック" charset="0"/>
              </a:defRPr>
            </a:lvl3pPr>
            <a:lvl4pPr marL="1600200" indent="-228600" eaLnBrk="0" hangingPunct="0">
              <a:defRPr sz="1400" b="1">
                <a:solidFill>
                  <a:schemeClr val="tx1"/>
                </a:solidFill>
                <a:latin typeface="Helvetica" charset="0"/>
                <a:ea typeface="ＭＳ Ｐゴシック" charset="0"/>
              </a:defRPr>
            </a:lvl4pPr>
            <a:lvl5pPr marL="2057400" indent="-228600" eaLnBrk="0" hangingPunct="0">
              <a:defRPr sz="1400" b="1">
                <a:solidFill>
                  <a:schemeClr val="tx1"/>
                </a:solidFill>
                <a:latin typeface="Helvetica" charset="0"/>
                <a:ea typeface="ＭＳ Ｐゴシック" charset="0"/>
              </a:defRPr>
            </a:lvl5pPr>
            <a:lvl6pPr marL="2514600" indent="-228600" eaLnBrk="0" fontAlgn="base" hangingPunct="0">
              <a:spcBef>
                <a:spcPct val="0"/>
              </a:spcBef>
              <a:spcAft>
                <a:spcPct val="0"/>
              </a:spcAft>
              <a:defRPr sz="1400" b="1">
                <a:solidFill>
                  <a:schemeClr val="tx1"/>
                </a:solidFill>
                <a:latin typeface="Helvetica" charset="0"/>
                <a:ea typeface="ＭＳ Ｐゴシック" charset="0"/>
              </a:defRPr>
            </a:lvl6pPr>
            <a:lvl7pPr marL="2971800" indent="-228600" eaLnBrk="0" fontAlgn="base" hangingPunct="0">
              <a:spcBef>
                <a:spcPct val="0"/>
              </a:spcBef>
              <a:spcAft>
                <a:spcPct val="0"/>
              </a:spcAft>
              <a:defRPr sz="1400" b="1">
                <a:solidFill>
                  <a:schemeClr val="tx1"/>
                </a:solidFill>
                <a:latin typeface="Helvetica" charset="0"/>
                <a:ea typeface="ＭＳ Ｐゴシック" charset="0"/>
              </a:defRPr>
            </a:lvl7pPr>
            <a:lvl8pPr marL="3429000" indent="-228600" eaLnBrk="0" fontAlgn="base" hangingPunct="0">
              <a:spcBef>
                <a:spcPct val="0"/>
              </a:spcBef>
              <a:spcAft>
                <a:spcPct val="0"/>
              </a:spcAft>
              <a:defRPr sz="1400" b="1">
                <a:solidFill>
                  <a:schemeClr val="tx1"/>
                </a:solidFill>
                <a:latin typeface="Helvetica" charset="0"/>
                <a:ea typeface="ＭＳ Ｐゴシック" charset="0"/>
              </a:defRPr>
            </a:lvl8pPr>
            <a:lvl9pPr marL="3886200" indent="-228600" eaLnBrk="0" fontAlgn="base" hangingPunct="0">
              <a:spcBef>
                <a:spcPct val="0"/>
              </a:spcBef>
              <a:spcAft>
                <a:spcPct val="0"/>
              </a:spcAft>
              <a:defRPr sz="1400" b="1">
                <a:solidFill>
                  <a:schemeClr val="tx1"/>
                </a:solidFill>
                <a:latin typeface="Helvetica" charset="0"/>
                <a:ea typeface="ＭＳ Ｐゴシック" charset="0"/>
              </a:defRPr>
            </a:lvl9pPr>
          </a:lstStyle>
          <a:p>
            <a:pPr algn="r" eaLnBrk="1" hangingPunct="1">
              <a:spcBef>
                <a:spcPct val="50000"/>
              </a:spcBef>
              <a:defRPr/>
            </a:pPr>
            <a:r>
              <a:rPr lang="en-US" sz="600" i="1" smtClean="0">
                <a:solidFill>
                  <a:srgbClr val="000099"/>
                </a:solidFill>
              </a:rPr>
              <a:t>2K-2571 </a:t>
            </a:r>
            <a:endParaRPr lang="en-US" sz="2400" smtClean="0">
              <a:solidFill>
                <a:srgbClr val="000099"/>
              </a:solidFill>
              <a:latin typeface="Times New Roman" charset="0"/>
            </a:endParaRPr>
          </a:p>
        </p:txBody>
      </p:sp>
      <p:pic>
        <p:nvPicPr>
          <p:cNvPr id="17" name="Picture 32" descr="netl-sc"/>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54000" y="6086475"/>
            <a:ext cx="854075"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r="53877"/>
          <a:stretch>
            <a:fillRect/>
          </a:stretch>
        </p:blipFill>
        <p:spPr bwMode="auto">
          <a:xfrm>
            <a:off x="4129088" y="6181725"/>
            <a:ext cx="1671637" cy="434975"/>
          </a:xfrm>
          <a:prstGeom prst="rect">
            <a:avLst/>
          </a:prstGeom>
          <a:noFill/>
          <a:ln>
            <a:noFill/>
          </a:ln>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Vertical Title 1"/>
          <p:cNvSpPr>
            <a:spLocks noGrp="1"/>
          </p:cNvSpPr>
          <p:nvPr>
            <p:ph type="title" orient="vert"/>
          </p:nvPr>
        </p:nvSpPr>
        <p:spPr>
          <a:xfrm>
            <a:off x="6591300" y="152400"/>
            <a:ext cx="20193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52400"/>
            <a:ext cx="59055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Footer Placeholder 3"/>
          <p:cNvSpPr>
            <a:spLocks noGrp="1"/>
          </p:cNvSpPr>
          <p:nvPr>
            <p:ph type="ftr" sz="quarter" idx="10"/>
          </p:nvPr>
        </p:nvSpPr>
        <p:spPr>
          <a:xfrm>
            <a:off x="533400" y="6316663"/>
            <a:ext cx="5695950" cy="274637"/>
          </a:xfrm>
          <a:prstGeom prst="rect">
            <a:avLst/>
          </a:prstGeom>
        </p:spPr>
        <p:txBody>
          <a:bodyPr/>
          <a:lstStyle>
            <a:lvl1pPr eaLnBrk="0" hangingPunct="0">
              <a:defRPr>
                <a:latin typeface="Helvetica" pitchFamily="-80" charset="0"/>
                <a:ea typeface="ＭＳ Ｐゴシック" pitchFamily="-80" charset="-128"/>
                <a:cs typeface="+mn-cs"/>
              </a:defRPr>
            </a:lvl1pPr>
          </a:lstStyle>
          <a:p>
            <a:pPr>
              <a:defRPr/>
            </a:pPr>
            <a:r>
              <a:rPr lang="en-US"/>
              <a:t>Science &amp; </a:t>
            </a:r>
            <a:r>
              <a:rPr lang="en-US" smtClean="0"/>
              <a:t>Principal </a:t>
            </a:r>
            <a:r>
              <a:rPr lang="en-US"/>
              <a:t>Directorate - Computation Directorate</a:t>
            </a:r>
          </a:p>
        </p:txBody>
      </p:sp>
    </p:spTree>
    <p:extLst>
      <p:ext uri="{BB962C8B-B14F-4D97-AF65-F5344CB8AC3E}">
        <p14:creationId xmlns:p14="http://schemas.microsoft.com/office/powerpoint/2010/main" val="450038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251700" cy="7842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371600"/>
            <a:ext cx="39624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71600"/>
            <a:ext cx="396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10000"/>
            <a:ext cx="396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0548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79342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63099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371600"/>
            <a:ext cx="3962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371600"/>
            <a:ext cx="3962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40107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93269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1331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6298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2"/>
          <p:cNvSpPr>
            <a:spLocks noChangeArrowheads="1"/>
          </p:cNvSpPr>
          <p:nvPr/>
        </p:nvSpPr>
        <p:spPr bwMode="auto">
          <a:xfrm>
            <a:off x="0" y="6107113"/>
            <a:ext cx="9144000" cy="750887"/>
          </a:xfrm>
          <a:prstGeom prst="rect">
            <a:avLst/>
          </a:prstGeom>
          <a:gradFill rotWithShape="1">
            <a:gsLst>
              <a:gs pos="0">
                <a:srgbClr val="F4F6FF"/>
              </a:gs>
              <a:gs pos="100000">
                <a:srgbClr val="E4EAFF"/>
              </a:gs>
            </a:gsLst>
            <a:lin ang="2700000" scaled="1"/>
          </a:gradFill>
          <a:ln>
            <a:noFill/>
          </a:ln>
          <a:extLst/>
        </p:spPr>
        <p:txBody>
          <a:bodyPr wrap="none" anchor="ctr"/>
          <a:lstStyle>
            <a:lvl1pPr eaLnBrk="0" hangingPunct="0">
              <a:defRPr sz="1400" b="1">
                <a:solidFill>
                  <a:schemeClr val="tx1"/>
                </a:solidFill>
                <a:latin typeface="Helvetica" panose="020B0604020202020204" pitchFamily="34" charset="0"/>
                <a:ea typeface="ＭＳ Ｐゴシック" panose="020B0600070205080204" pitchFamily="34" charset="-128"/>
              </a:defRPr>
            </a:lvl1pPr>
            <a:lvl2pPr marL="742950" indent="-285750" eaLnBrk="0" hangingPunct="0">
              <a:defRPr sz="1400" b="1">
                <a:solidFill>
                  <a:schemeClr val="tx1"/>
                </a:solidFill>
                <a:latin typeface="Helvetica" panose="020B0604020202020204" pitchFamily="34" charset="0"/>
                <a:ea typeface="ＭＳ Ｐゴシック" panose="020B0600070205080204" pitchFamily="34" charset="-128"/>
              </a:defRPr>
            </a:lvl2pPr>
            <a:lvl3pPr marL="1143000" indent="-228600" eaLnBrk="0" hangingPunct="0">
              <a:defRPr sz="1400" b="1">
                <a:solidFill>
                  <a:schemeClr val="tx1"/>
                </a:solidFill>
                <a:latin typeface="Helvetica" panose="020B0604020202020204" pitchFamily="34" charset="0"/>
                <a:ea typeface="ＭＳ Ｐゴシック" panose="020B0600070205080204" pitchFamily="34" charset="-128"/>
              </a:defRPr>
            </a:lvl3pPr>
            <a:lvl4pPr marL="1600200" indent="-228600" eaLnBrk="0" hangingPunct="0">
              <a:defRPr sz="1400" b="1">
                <a:solidFill>
                  <a:schemeClr val="tx1"/>
                </a:solidFill>
                <a:latin typeface="Helvetica" panose="020B0604020202020204" pitchFamily="34" charset="0"/>
                <a:ea typeface="ＭＳ Ｐゴシック" panose="020B0600070205080204" pitchFamily="34" charset="-128"/>
              </a:defRPr>
            </a:lvl4pPr>
            <a:lvl5pPr marL="2057400" indent="-228600" eaLnBrk="0" hangingPunct="0">
              <a:defRPr sz="1400" b="1">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9pPr>
          </a:lstStyle>
          <a:p>
            <a:pPr>
              <a:defRPr/>
            </a:pPr>
            <a:endParaRPr lang="en-US" altLang="en-US" smtClean="0"/>
          </a:p>
        </p:txBody>
      </p:sp>
      <p:grpSp>
        <p:nvGrpSpPr>
          <p:cNvPr id="6" name="Group 4"/>
          <p:cNvGrpSpPr>
            <a:grpSpLocks/>
          </p:cNvGrpSpPr>
          <p:nvPr/>
        </p:nvGrpSpPr>
        <p:grpSpPr bwMode="auto">
          <a:xfrm>
            <a:off x="0" y="990600"/>
            <a:ext cx="9142413" cy="152400"/>
            <a:chOff x="0" y="0"/>
            <a:chExt cx="5760" cy="708"/>
          </a:xfrm>
        </p:grpSpPr>
        <p:sp>
          <p:nvSpPr>
            <p:cNvPr id="7" name="Rectangle 5"/>
            <p:cNvSpPr>
              <a:spLocks noChangeArrowheads="1"/>
            </p:cNvSpPr>
            <p:nvPr/>
          </p:nvSpPr>
          <p:spPr bwMode="auto">
            <a:xfrm flipV="1">
              <a:off x="0" y="0"/>
              <a:ext cx="2880" cy="708"/>
            </a:xfrm>
            <a:prstGeom prst="rect">
              <a:avLst/>
            </a:prstGeom>
            <a:solidFill>
              <a:srgbClr val="124A91"/>
            </a:solidFill>
            <a:ln>
              <a:noFill/>
            </a:ln>
            <a:extLst/>
          </p:spPr>
          <p:txBody>
            <a:bodyPr wrap="none" anchor="ctr"/>
            <a:lstStyle>
              <a:lvl1pPr eaLnBrk="0" hangingPunct="0">
                <a:defRPr sz="1400" b="1">
                  <a:solidFill>
                    <a:schemeClr val="tx1"/>
                  </a:solidFill>
                  <a:latin typeface="Helvetica" panose="020B0604020202020204" pitchFamily="34" charset="0"/>
                  <a:ea typeface="ＭＳ Ｐゴシック" panose="020B0600070205080204" pitchFamily="34" charset="-128"/>
                </a:defRPr>
              </a:lvl1pPr>
              <a:lvl2pPr marL="742950" indent="-285750" eaLnBrk="0" hangingPunct="0">
                <a:defRPr sz="1400" b="1">
                  <a:solidFill>
                    <a:schemeClr val="tx1"/>
                  </a:solidFill>
                  <a:latin typeface="Helvetica" panose="020B0604020202020204" pitchFamily="34" charset="0"/>
                  <a:ea typeface="ＭＳ Ｐゴシック" panose="020B0600070205080204" pitchFamily="34" charset="-128"/>
                </a:defRPr>
              </a:lvl2pPr>
              <a:lvl3pPr marL="1143000" indent="-228600" eaLnBrk="0" hangingPunct="0">
                <a:defRPr sz="1400" b="1">
                  <a:solidFill>
                    <a:schemeClr val="tx1"/>
                  </a:solidFill>
                  <a:latin typeface="Helvetica" panose="020B0604020202020204" pitchFamily="34" charset="0"/>
                  <a:ea typeface="ＭＳ Ｐゴシック" panose="020B0600070205080204" pitchFamily="34" charset="-128"/>
                </a:defRPr>
              </a:lvl3pPr>
              <a:lvl4pPr marL="1600200" indent="-228600" eaLnBrk="0" hangingPunct="0">
                <a:defRPr sz="1400" b="1">
                  <a:solidFill>
                    <a:schemeClr val="tx1"/>
                  </a:solidFill>
                  <a:latin typeface="Helvetica" panose="020B0604020202020204" pitchFamily="34" charset="0"/>
                  <a:ea typeface="ＭＳ Ｐゴシック" panose="020B0600070205080204" pitchFamily="34" charset="-128"/>
                </a:defRPr>
              </a:lvl4pPr>
              <a:lvl5pPr marL="2057400" indent="-228600" eaLnBrk="0" hangingPunct="0">
                <a:defRPr sz="1400" b="1">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9pPr>
            </a:lstStyle>
            <a:p>
              <a:pPr>
                <a:defRPr/>
              </a:pPr>
              <a:endParaRPr lang="en-US" altLang="en-US" smtClean="0"/>
            </a:p>
          </p:txBody>
        </p:sp>
        <p:sp>
          <p:nvSpPr>
            <p:cNvPr id="8" name="Rectangle 6"/>
            <p:cNvSpPr>
              <a:spLocks noChangeArrowheads="1"/>
            </p:cNvSpPr>
            <p:nvPr/>
          </p:nvSpPr>
          <p:spPr bwMode="auto">
            <a:xfrm flipV="1">
              <a:off x="2880" y="0"/>
              <a:ext cx="2880" cy="708"/>
            </a:xfrm>
            <a:prstGeom prst="rect">
              <a:avLst/>
            </a:prstGeom>
            <a:solidFill>
              <a:srgbClr val="124A91"/>
            </a:solidFill>
            <a:ln>
              <a:noFill/>
            </a:ln>
            <a:extLst/>
          </p:spPr>
          <p:txBody>
            <a:bodyPr wrap="none" anchor="ctr"/>
            <a:lstStyle>
              <a:lvl1pPr eaLnBrk="0" hangingPunct="0">
                <a:defRPr sz="1400" b="1">
                  <a:solidFill>
                    <a:schemeClr val="tx1"/>
                  </a:solidFill>
                  <a:latin typeface="Helvetica" panose="020B0604020202020204" pitchFamily="34" charset="0"/>
                  <a:ea typeface="ＭＳ Ｐゴシック" panose="020B0600070205080204" pitchFamily="34" charset="-128"/>
                </a:defRPr>
              </a:lvl1pPr>
              <a:lvl2pPr marL="742950" indent="-285750" eaLnBrk="0" hangingPunct="0">
                <a:defRPr sz="1400" b="1">
                  <a:solidFill>
                    <a:schemeClr val="tx1"/>
                  </a:solidFill>
                  <a:latin typeface="Helvetica" panose="020B0604020202020204" pitchFamily="34" charset="0"/>
                  <a:ea typeface="ＭＳ Ｐゴシック" panose="020B0600070205080204" pitchFamily="34" charset="-128"/>
                </a:defRPr>
              </a:lvl2pPr>
              <a:lvl3pPr marL="1143000" indent="-228600" eaLnBrk="0" hangingPunct="0">
                <a:defRPr sz="1400" b="1">
                  <a:solidFill>
                    <a:schemeClr val="tx1"/>
                  </a:solidFill>
                  <a:latin typeface="Helvetica" panose="020B0604020202020204" pitchFamily="34" charset="0"/>
                  <a:ea typeface="ＭＳ Ｐゴシック" panose="020B0600070205080204" pitchFamily="34" charset="-128"/>
                </a:defRPr>
              </a:lvl3pPr>
              <a:lvl4pPr marL="1600200" indent="-228600" eaLnBrk="0" hangingPunct="0">
                <a:defRPr sz="1400" b="1">
                  <a:solidFill>
                    <a:schemeClr val="tx1"/>
                  </a:solidFill>
                  <a:latin typeface="Helvetica" panose="020B0604020202020204" pitchFamily="34" charset="0"/>
                  <a:ea typeface="ＭＳ Ｐゴシック" panose="020B0600070205080204" pitchFamily="34" charset="-128"/>
                </a:defRPr>
              </a:lvl4pPr>
              <a:lvl5pPr marL="2057400" indent="-228600" eaLnBrk="0" hangingPunct="0">
                <a:defRPr sz="1400" b="1">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9pPr>
            </a:lstStyle>
            <a:p>
              <a:pPr>
                <a:defRPr/>
              </a:pPr>
              <a:endParaRPr lang="en-US" altLang="en-US" smtClean="0"/>
            </a:p>
          </p:txBody>
        </p:sp>
      </p:grpSp>
      <p:sp>
        <p:nvSpPr>
          <p:cNvPr id="9" name="Text Box 8"/>
          <p:cNvSpPr txBox="1">
            <a:spLocks noChangeArrowheads="1"/>
          </p:cNvSpPr>
          <p:nvPr/>
        </p:nvSpPr>
        <p:spPr bwMode="auto">
          <a:xfrm>
            <a:off x="8528050" y="6586538"/>
            <a:ext cx="463550" cy="195262"/>
          </a:xfrm>
          <a:prstGeom prst="rect">
            <a:avLst/>
          </a:prstGeom>
          <a:noFill/>
          <a:ln w="12700">
            <a:noFill/>
            <a:miter lim="800000"/>
            <a:headEnd type="none" w="sm" len="sm"/>
            <a:tailEnd type="none" w="sm" len="sm"/>
          </a:ln>
          <a:effectLst/>
        </p:spPr>
        <p:txBody>
          <a:bodyPr lIns="0">
            <a:spAutoFit/>
          </a:bodyPr>
          <a:lstStyle>
            <a:lvl1pPr>
              <a:defRPr sz="1400" b="1">
                <a:solidFill>
                  <a:schemeClr val="tx1"/>
                </a:solidFill>
                <a:latin typeface="Helvetica" charset="0"/>
                <a:ea typeface="MS PGothic" pitchFamily="34" charset="-128"/>
              </a:defRPr>
            </a:lvl1pPr>
            <a:lvl2pPr marL="742950" indent="-285750">
              <a:defRPr sz="1400" b="1">
                <a:solidFill>
                  <a:schemeClr val="tx1"/>
                </a:solidFill>
                <a:latin typeface="Helvetica" charset="0"/>
                <a:ea typeface="MS PGothic" pitchFamily="34" charset="-128"/>
              </a:defRPr>
            </a:lvl2pPr>
            <a:lvl3pPr marL="1143000" indent="-228600">
              <a:defRPr sz="1400" b="1">
                <a:solidFill>
                  <a:schemeClr val="tx1"/>
                </a:solidFill>
                <a:latin typeface="Helvetica" charset="0"/>
                <a:ea typeface="MS PGothic" pitchFamily="34" charset="-128"/>
              </a:defRPr>
            </a:lvl3pPr>
            <a:lvl4pPr marL="1600200" indent="-228600">
              <a:defRPr sz="1400" b="1">
                <a:solidFill>
                  <a:schemeClr val="tx1"/>
                </a:solidFill>
                <a:latin typeface="Helvetica" charset="0"/>
                <a:ea typeface="MS PGothic" pitchFamily="34" charset="-128"/>
              </a:defRPr>
            </a:lvl4pPr>
            <a:lvl5pPr marL="2057400" indent="-228600">
              <a:defRPr sz="1400" b="1">
                <a:solidFill>
                  <a:schemeClr val="tx1"/>
                </a:solidFill>
                <a:latin typeface="Helvetica" charset="0"/>
                <a:ea typeface="MS PGothic" pitchFamily="34" charset="-128"/>
              </a:defRPr>
            </a:lvl5pPr>
            <a:lvl6pPr marL="2514600" indent="-228600" eaLnBrk="0" fontAlgn="base" hangingPunct="0">
              <a:spcBef>
                <a:spcPct val="0"/>
              </a:spcBef>
              <a:spcAft>
                <a:spcPct val="0"/>
              </a:spcAft>
              <a:defRPr sz="1400" b="1">
                <a:solidFill>
                  <a:schemeClr val="tx1"/>
                </a:solidFill>
                <a:latin typeface="Helvetica" charset="0"/>
                <a:ea typeface="MS PGothic" pitchFamily="34" charset="-128"/>
              </a:defRPr>
            </a:lvl6pPr>
            <a:lvl7pPr marL="2971800" indent="-228600" eaLnBrk="0" fontAlgn="base" hangingPunct="0">
              <a:spcBef>
                <a:spcPct val="0"/>
              </a:spcBef>
              <a:spcAft>
                <a:spcPct val="0"/>
              </a:spcAft>
              <a:defRPr sz="1400" b="1">
                <a:solidFill>
                  <a:schemeClr val="tx1"/>
                </a:solidFill>
                <a:latin typeface="Helvetica" charset="0"/>
                <a:ea typeface="MS PGothic" pitchFamily="34" charset="-128"/>
              </a:defRPr>
            </a:lvl7pPr>
            <a:lvl8pPr marL="3429000" indent="-228600" eaLnBrk="0" fontAlgn="base" hangingPunct="0">
              <a:spcBef>
                <a:spcPct val="0"/>
              </a:spcBef>
              <a:spcAft>
                <a:spcPct val="0"/>
              </a:spcAft>
              <a:defRPr sz="1400" b="1">
                <a:solidFill>
                  <a:schemeClr val="tx1"/>
                </a:solidFill>
                <a:latin typeface="Helvetica" charset="0"/>
                <a:ea typeface="MS PGothic" pitchFamily="34" charset="-128"/>
              </a:defRPr>
            </a:lvl8pPr>
            <a:lvl9pPr marL="3886200" indent="-228600" eaLnBrk="0" fontAlgn="base" hangingPunct="0">
              <a:spcBef>
                <a:spcPct val="0"/>
              </a:spcBef>
              <a:spcAft>
                <a:spcPct val="0"/>
              </a:spcAft>
              <a:defRPr sz="1400" b="1">
                <a:solidFill>
                  <a:schemeClr val="tx1"/>
                </a:solidFill>
                <a:latin typeface="Helvetica" charset="0"/>
                <a:ea typeface="MS PGothic" pitchFamily="34" charset="-128"/>
              </a:defRPr>
            </a:lvl9pPr>
          </a:lstStyle>
          <a:p>
            <a:pPr algn="r">
              <a:lnSpc>
                <a:spcPct val="75000"/>
              </a:lnSpc>
              <a:defRPr/>
            </a:pPr>
            <a:fld id="{CDEA9A1E-5C84-4B8A-89AB-DFFDFCF522B6}" type="slidenum">
              <a:rPr lang="en-US" altLang="en-US" sz="900" b="0" smtClean="0">
                <a:latin typeface="Arial Narrow" pitchFamily="34" charset="0"/>
              </a:rPr>
              <a:pPr algn="r">
                <a:lnSpc>
                  <a:spcPct val="75000"/>
                </a:lnSpc>
                <a:defRPr/>
              </a:pPr>
              <a:t>‹#›</a:t>
            </a:fld>
            <a:endParaRPr lang="en-US" altLang="en-US" sz="900" b="0" smtClean="0">
              <a:latin typeface="Arial Narrow" pitchFamily="34" charset="0"/>
            </a:endParaRPr>
          </a:p>
        </p:txBody>
      </p:sp>
      <p:sp>
        <p:nvSpPr>
          <p:cNvPr id="10" name="Rectangle 11"/>
          <p:cNvSpPr>
            <a:spLocks noChangeArrowheads="1"/>
          </p:cNvSpPr>
          <p:nvPr/>
        </p:nvSpPr>
        <p:spPr bwMode="auto">
          <a:xfrm>
            <a:off x="533400" y="6324600"/>
            <a:ext cx="3733800" cy="304800"/>
          </a:xfrm>
          <a:prstGeom prst="rect">
            <a:avLst/>
          </a:prstGeom>
          <a:noFill/>
          <a:ln>
            <a:noFill/>
          </a:ln>
          <a:effectLst>
            <a:outerShdw dist="6350"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eaLnBrk="0" hangingPunct="0">
              <a:defRPr sz="1400" b="1">
                <a:solidFill>
                  <a:schemeClr val="tx1"/>
                </a:solidFill>
                <a:latin typeface="Helvetica" panose="020B0604020202020204" pitchFamily="34" charset="0"/>
                <a:ea typeface="ＭＳ Ｐゴシック" panose="020B0600070205080204" pitchFamily="34" charset="-128"/>
              </a:defRPr>
            </a:lvl1pPr>
            <a:lvl2pPr marL="742950" indent="-285750" eaLnBrk="0" hangingPunct="0">
              <a:defRPr sz="1400" b="1">
                <a:solidFill>
                  <a:schemeClr val="tx1"/>
                </a:solidFill>
                <a:latin typeface="Helvetica" panose="020B0604020202020204" pitchFamily="34" charset="0"/>
                <a:ea typeface="ＭＳ Ｐゴシック" panose="020B0600070205080204" pitchFamily="34" charset="-128"/>
              </a:defRPr>
            </a:lvl2pPr>
            <a:lvl3pPr marL="1143000" indent="-228600" eaLnBrk="0" hangingPunct="0">
              <a:defRPr sz="1400" b="1">
                <a:solidFill>
                  <a:schemeClr val="tx1"/>
                </a:solidFill>
                <a:latin typeface="Helvetica" panose="020B0604020202020204" pitchFamily="34" charset="0"/>
                <a:ea typeface="ＭＳ Ｐゴシック" panose="020B0600070205080204" pitchFamily="34" charset="-128"/>
              </a:defRPr>
            </a:lvl3pPr>
            <a:lvl4pPr marL="1600200" indent="-228600" eaLnBrk="0" hangingPunct="0">
              <a:defRPr sz="1400" b="1">
                <a:solidFill>
                  <a:schemeClr val="tx1"/>
                </a:solidFill>
                <a:latin typeface="Helvetica" panose="020B0604020202020204" pitchFamily="34" charset="0"/>
                <a:ea typeface="ＭＳ Ｐゴシック" panose="020B0600070205080204" pitchFamily="34" charset="-128"/>
              </a:defRPr>
            </a:lvl4pPr>
            <a:lvl5pPr marL="2057400" indent="-228600" eaLnBrk="0" hangingPunct="0">
              <a:defRPr sz="1400" b="1">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9pPr>
          </a:lstStyle>
          <a:p>
            <a:pPr eaLnBrk="1" hangingPunct="1">
              <a:defRPr/>
            </a:pPr>
            <a:endParaRPr lang="en-US" altLang="en-US" sz="2400" smtClean="0">
              <a:solidFill>
                <a:srgbClr val="124A91"/>
              </a:solidFill>
              <a:latin typeface="Arial Narrow" panose="020B0606020202030204" pitchFamily="34" charset="0"/>
            </a:endParaRPr>
          </a:p>
        </p:txBody>
      </p:sp>
      <p:sp>
        <p:nvSpPr>
          <p:cNvPr id="11" name="Text Box 12"/>
          <p:cNvSpPr txBox="1">
            <a:spLocks noChangeArrowheads="1"/>
          </p:cNvSpPr>
          <p:nvPr/>
        </p:nvSpPr>
        <p:spPr bwMode="auto">
          <a:xfrm>
            <a:off x="533400" y="6248400"/>
            <a:ext cx="3352800" cy="304800"/>
          </a:xfrm>
          <a:prstGeom prst="rect">
            <a:avLst/>
          </a:prstGeom>
          <a:noFill/>
          <a:ln w="9525">
            <a:noFill/>
            <a:miter lim="800000"/>
            <a:headEnd/>
            <a:tailEnd/>
          </a:ln>
          <a:effectLst/>
        </p:spPr>
        <p:txBody>
          <a:bodyPr>
            <a:spAutoFit/>
          </a:bodyPr>
          <a:lstStyle>
            <a:lvl1pPr eaLnBrk="0" hangingPunct="0">
              <a:defRPr sz="1400" b="1">
                <a:solidFill>
                  <a:schemeClr val="tx1"/>
                </a:solidFill>
                <a:latin typeface="Helvetica" charset="0"/>
                <a:ea typeface="ＭＳ Ｐゴシック" charset="0"/>
                <a:cs typeface="ＭＳ Ｐゴシック" charset="0"/>
              </a:defRPr>
            </a:lvl1pPr>
            <a:lvl2pPr marL="742950" indent="-285750" eaLnBrk="0" hangingPunct="0">
              <a:defRPr sz="1400" b="1">
                <a:solidFill>
                  <a:schemeClr val="tx1"/>
                </a:solidFill>
                <a:latin typeface="Helvetica" charset="0"/>
                <a:ea typeface="ＭＳ Ｐゴシック" charset="0"/>
              </a:defRPr>
            </a:lvl2pPr>
            <a:lvl3pPr marL="1143000" indent="-228600" eaLnBrk="0" hangingPunct="0">
              <a:defRPr sz="1400" b="1">
                <a:solidFill>
                  <a:schemeClr val="tx1"/>
                </a:solidFill>
                <a:latin typeface="Helvetica" charset="0"/>
                <a:ea typeface="ＭＳ Ｐゴシック" charset="0"/>
              </a:defRPr>
            </a:lvl3pPr>
            <a:lvl4pPr marL="1600200" indent="-228600" eaLnBrk="0" hangingPunct="0">
              <a:defRPr sz="1400" b="1">
                <a:solidFill>
                  <a:schemeClr val="tx1"/>
                </a:solidFill>
                <a:latin typeface="Helvetica" charset="0"/>
                <a:ea typeface="ＭＳ Ｐゴシック" charset="0"/>
              </a:defRPr>
            </a:lvl4pPr>
            <a:lvl5pPr marL="2057400" indent="-228600" eaLnBrk="0" hangingPunct="0">
              <a:defRPr sz="1400" b="1">
                <a:solidFill>
                  <a:schemeClr val="tx1"/>
                </a:solidFill>
                <a:latin typeface="Helvetica" charset="0"/>
                <a:ea typeface="ＭＳ Ｐゴシック" charset="0"/>
              </a:defRPr>
            </a:lvl5pPr>
            <a:lvl6pPr marL="2514600" indent="-228600" eaLnBrk="0" fontAlgn="base" hangingPunct="0">
              <a:spcBef>
                <a:spcPct val="0"/>
              </a:spcBef>
              <a:spcAft>
                <a:spcPct val="0"/>
              </a:spcAft>
              <a:defRPr sz="1400" b="1">
                <a:solidFill>
                  <a:schemeClr val="tx1"/>
                </a:solidFill>
                <a:latin typeface="Helvetica" charset="0"/>
                <a:ea typeface="ＭＳ Ｐゴシック" charset="0"/>
              </a:defRPr>
            </a:lvl6pPr>
            <a:lvl7pPr marL="2971800" indent="-228600" eaLnBrk="0" fontAlgn="base" hangingPunct="0">
              <a:spcBef>
                <a:spcPct val="0"/>
              </a:spcBef>
              <a:spcAft>
                <a:spcPct val="0"/>
              </a:spcAft>
              <a:defRPr sz="1400" b="1">
                <a:solidFill>
                  <a:schemeClr val="tx1"/>
                </a:solidFill>
                <a:latin typeface="Helvetica" charset="0"/>
                <a:ea typeface="ＭＳ Ｐゴシック" charset="0"/>
              </a:defRPr>
            </a:lvl7pPr>
            <a:lvl8pPr marL="3429000" indent="-228600" eaLnBrk="0" fontAlgn="base" hangingPunct="0">
              <a:spcBef>
                <a:spcPct val="0"/>
              </a:spcBef>
              <a:spcAft>
                <a:spcPct val="0"/>
              </a:spcAft>
              <a:defRPr sz="1400" b="1">
                <a:solidFill>
                  <a:schemeClr val="tx1"/>
                </a:solidFill>
                <a:latin typeface="Helvetica" charset="0"/>
                <a:ea typeface="ＭＳ Ｐゴシック" charset="0"/>
              </a:defRPr>
            </a:lvl8pPr>
            <a:lvl9pPr marL="3886200" indent="-228600" eaLnBrk="0" fontAlgn="base" hangingPunct="0">
              <a:spcBef>
                <a:spcPct val="0"/>
              </a:spcBef>
              <a:spcAft>
                <a:spcPct val="0"/>
              </a:spcAft>
              <a:defRPr sz="1400" b="1">
                <a:solidFill>
                  <a:schemeClr val="tx1"/>
                </a:solidFill>
                <a:latin typeface="Helvetica" charset="0"/>
                <a:ea typeface="ＭＳ Ｐゴシック" charset="0"/>
              </a:defRPr>
            </a:lvl9pPr>
          </a:lstStyle>
          <a:p>
            <a:pPr>
              <a:spcBef>
                <a:spcPct val="50000"/>
              </a:spcBef>
              <a:defRPr/>
            </a:pPr>
            <a:endParaRPr lang="en-US" b="0" smtClean="0">
              <a:solidFill>
                <a:srgbClr val="0039A6"/>
              </a:solidFill>
              <a:latin typeface="Impact" charset="0"/>
            </a:endParaRPr>
          </a:p>
        </p:txBody>
      </p:sp>
      <p:sp>
        <p:nvSpPr>
          <p:cNvPr id="12" name="Text Box 13"/>
          <p:cNvSpPr txBox="1">
            <a:spLocks noChangeArrowheads="1"/>
          </p:cNvSpPr>
          <p:nvPr/>
        </p:nvSpPr>
        <p:spPr bwMode="auto">
          <a:xfrm>
            <a:off x="533400" y="6362700"/>
            <a:ext cx="3505200" cy="304800"/>
          </a:xfrm>
          <a:prstGeom prst="rect">
            <a:avLst/>
          </a:prstGeom>
          <a:noFill/>
          <a:ln w="9525">
            <a:noFill/>
            <a:miter lim="800000"/>
            <a:headEnd/>
            <a:tailEnd/>
          </a:ln>
          <a:effectLst/>
        </p:spPr>
        <p:txBody>
          <a:bodyPr>
            <a:spAutoFit/>
          </a:bodyPr>
          <a:lstStyle>
            <a:lvl1pPr eaLnBrk="0" hangingPunct="0">
              <a:defRPr sz="1400" b="1">
                <a:solidFill>
                  <a:schemeClr val="tx1"/>
                </a:solidFill>
                <a:latin typeface="Helvetica" charset="0"/>
                <a:ea typeface="ＭＳ Ｐゴシック" charset="0"/>
                <a:cs typeface="ＭＳ Ｐゴシック" charset="0"/>
              </a:defRPr>
            </a:lvl1pPr>
            <a:lvl2pPr marL="742950" indent="-285750" eaLnBrk="0" hangingPunct="0">
              <a:defRPr sz="1400" b="1">
                <a:solidFill>
                  <a:schemeClr val="tx1"/>
                </a:solidFill>
                <a:latin typeface="Helvetica" charset="0"/>
                <a:ea typeface="ＭＳ Ｐゴシック" charset="0"/>
              </a:defRPr>
            </a:lvl2pPr>
            <a:lvl3pPr marL="1143000" indent="-228600" eaLnBrk="0" hangingPunct="0">
              <a:defRPr sz="1400" b="1">
                <a:solidFill>
                  <a:schemeClr val="tx1"/>
                </a:solidFill>
                <a:latin typeface="Helvetica" charset="0"/>
                <a:ea typeface="ＭＳ Ｐゴシック" charset="0"/>
              </a:defRPr>
            </a:lvl3pPr>
            <a:lvl4pPr marL="1600200" indent="-228600" eaLnBrk="0" hangingPunct="0">
              <a:defRPr sz="1400" b="1">
                <a:solidFill>
                  <a:schemeClr val="tx1"/>
                </a:solidFill>
                <a:latin typeface="Helvetica" charset="0"/>
                <a:ea typeface="ＭＳ Ｐゴシック" charset="0"/>
              </a:defRPr>
            </a:lvl4pPr>
            <a:lvl5pPr marL="2057400" indent="-228600" eaLnBrk="0" hangingPunct="0">
              <a:defRPr sz="1400" b="1">
                <a:solidFill>
                  <a:schemeClr val="tx1"/>
                </a:solidFill>
                <a:latin typeface="Helvetica" charset="0"/>
                <a:ea typeface="ＭＳ Ｐゴシック" charset="0"/>
              </a:defRPr>
            </a:lvl5pPr>
            <a:lvl6pPr marL="2514600" indent="-228600" eaLnBrk="0" fontAlgn="base" hangingPunct="0">
              <a:spcBef>
                <a:spcPct val="0"/>
              </a:spcBef>
              <a:spcAft>
                <a:spcPct val="0"/>
              </a:spcAft>
              <a:defRPr sz="1400" b="1">
                <a:solidFill>
                  <a:schemeClr val="tx1"/>
                </a:solidFill>
                <a:latin typeface="Helvetica" charset="0"/>
                <a:ea typeface="ＭＳ Ｐゴシック" charset="0"/>
              </a:defRPr>
            </a:lvl6pPr>
            <a:lvl7pPr marL="2971800" indent="-228600" eaLnBrk="0" fontAlgn="base" hangingPunct="0">
              <a:spcBef>
                <a:spcPct val="0"/>
              </a:spcBef>
              <a:spcAft>
                <a:spcPct val="0"/>
              </a:spcAft>
              <a:defRPr sz="1400" b="1">
                <a:solidFill>
                  <a:schemeClr val="tx1"/>
                </a:solidFill>
                <a:latin typeface="Helvetica" charset="0"/>
                <a:ea typeface="ＭＳ Ｐゴシック" charset="0"/>
              </a:defRPr>
            </a:lvl7pPr>
            <a:lvl8pPr marL="3429000" indent="-228600" eaLnBrk="0" fontAlgn="base" hangingPunct="0">
              <a:spcBef>
                <a:spcPct val="0"/>
              </a:spcBef>
              <a:spcAft>
                <a:spcPct val="0"/>
              </a:spcAft>
              <a:defRPr sz="1400" b="1">
                <a:solidFill>
                  <a:schemeClr val="tx1"/>
                </a:solidFill>
                <a:latin typeface="Helvetica" charset="0"/>
                <a:ea typeface="ＭＳ Ｐゴシック" charset="0"/>
              </a:defRPr>
            </a:lvl8pPr>
            <a:lvl9pPr marL="3886200" indent="-228600" eaLnBrk="0" fontAlgn="base" hangingPunct="0">
              <a:spcBef>
                <a:spcPct val="0"/>
              </a:spcBef>
              <a:spcAft>
                <a:spcPct val="0"/>
              </a:spcAft>
              <a:defRPr sz="1400" b="1">
                <a:solidFill>
                  <a:schemeClr val="tx1"/>
                </a:solidFill>
                <a:latin typeface="Helvetica" charset="0"/>
                <a:ea typeface="ＭＳ Ｐゴシック" charset="0"/>
              </a:defRPr>
            </a:lvl9pPr>
          </a:lstStyle>
          <a:p>
            <a:pPr>
              <a:spcBef>
                <a:spcPct val="50000"/>
              </a:spcBef>
              <a:defRPr/>
            </a:pPr>
            <a:endParaRPr lang="en-US" b="0" smtClean="0">
              <a:solidFill>
                <a:srgbClr val="0039A6"/>
              </a:solidFill>
              <a:latin typeface="Impact" charset="0"/>
            </a:endParaRPr>
          </a:p>
        </p:txBody>
      </p:sp>
      <p:pic>
        <p:nvPicPr>
          <p:cNvPr id="13" name="Picture 19" descr="lab_icon_no_box_blue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1650" y="6235700"/>
            <a:ext cx="53340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2" descr="comp_logo_180w_120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8763" y="184150"/>
            <a:ext cx="112395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3"/>
          <p:cNvSpPr>
            <a:spLocks noChangeArrowheads="1"/>
          </p:cNvSpPr>
          <p:nvPr/>
        </p:nvSpPr>
        <p:spPr bwMode="auto">
          <a:xfrm>
            <a:off x="-492125" y="1068388"/>
            <a:ext cx="184150" cy="304800"/>
          </a:xfrm>
          <a:prstGeom prst="rect">
            <a:avLst/>
          </a:prstGeom>
          <a:noFill/>
          <a:ln>
            <a:noFill/>
          </a:ln>
          <a:extLst/>
        </p:spPr>
        <p:txBody>
          <a:bodyPr wrap="none">
            <a:spAutoFit/>
          </a:bodyPr>
          <a:lstStyle>
            <a:lvl1pPr eaLnBrk="0" hangingPunct="0">
              <a:defRPr sz="1400" b="1">
                <a:solidFill>
                  <a:schemeClr val="tx1"/>
                </a:solidFill>
                <a:latin typeface="Helvetica" panose="020B0604020202020204" pitchFamily="34" charset="0"/>
                <a:ea typeface="ＭＳ Ｐゴシック" panose="020B0600070205080204" pitchFamily="34" charset="-128"/>
              </a:defRPr>
            </a:lvl1pPr>
            <a:lvl2pPr marL="742950" indent="-285750" eaLnBrk="0" hangingPunct="0">
              <a:defRPr sz="1400" b="1">
                <a:solidFill>
                  <a:schemeClr val="tx1"/>
                </a:solidFill>
                <a:latin typeface="Helvetica" panose="020B0604020202020204" pitchFamily="34" charset="0"/>
                <a:ea typeface="ＭＳ Ｐゴシック" panose="020B0600070205080204" pitchFamily="34" charset="-128"/>
              </a:defRPr>
            </a:lvl2pPr>
            <a:lvl3pPr marL="1143000" indent="-228600" eaLnBrk="0" hangingPunct="0">
              <a:defRPr sz="1400" b="1">
                <a:solidFill>
                  <a:schemeClr val="tx1"/>
                </a:solidFill>
                <a:latin typeface="Helvetica" panose="020B0604020202020204" pitchFamily="34" charset="0"/>
                <a:ea typeface="ＭＳ Ｐゴシック" panose="020B0600070205080204" pitchFamily="34" charset="-128"/>
              </a:defRPr>
            </a:lvl3pPr>
            <a:lvl4pPr marL="1600200" indent="-228600" eaLnBrk="0" hangingPunct="0">
              <a:defRPr sz="1400" b="1">
                <a:solidFill>
                  <a:schemeClr val="tx1"/>
                </a:solidFill>
                <a:latin typeface="Helvetica" panose="020B0604020202020204" pitchFamily="34" charset="0"/>
                <a:ea typeface="ＭＳ Ｐゴシック" panose="020B0600070205080204" pitchFamily="34" charset="-128"/>
              </a:defRPr>
            </a:lvl4pPr>
            <a:lvl5pPr marL="2057400" indent="-228600" eaLnBrk="0" hangingPunct="0">
              <a:defRPr sz="1400" b="1">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9pPr>
          </a:lstStyle>
          <a:p>
            <a:pPr>
              <a:defRPr/>
            </a:pPr>
            <a:endParaRPr lang="en-US" altLang="en-US" smtClean="0"/>
          </a:p>
        </p:txBody>
      </p:sp>
      <p:sp>
        <p:nvSpPr>
          <p:cNvPr id="16" name="Rectangle 29"/>
          <p:cNvSpPr>
            <a:spLocks noChangeArrowheads="1"/>
          </p:cNvSpPr>
          <p:nvPr userDrawn="1"/>
        </p:nvSpPr>
        <p:spPr bwMode="auto">
          <a:xfrm>
            <a:off x="442913" y="6394450"/>
            <a:ext cx="3748087" cy="46038"/>
          </a:xfrm>
          <a:prstGeom prst="rect">
            <a:avLst/>
          </a:prstGeom>
          <a:gradFill rotWithShape="0">
            <a:gsLst>
              <a:gs pos="0">
                <a:srgbClr val="FFFFFF"/>
              </a:gs>
              <a:gs pos="100000">
                <a:srgbClr val="EF9100"/>
              </a:gs>
            </a:gsLst>
            <a:lin ang="0" scaled="1"/>
          </a:gradFill>
          <a:ln>
            <a:noFill/>
          </a:ln>
          <a:extLst/>
        </p:spPr>
        <p:txBody>
          <a:bodyPr wrap="none" anchor="ctr"/>
          <a:lstStyle>
            <a:lvl1pPr eaLnBrk="0" hangingPunct="0">
              <a:defRPr sz="1400" b="1">
                <a:solidFill>
                  <a:schemeClr val="tx1"/>
                </a:solidFill>
                <a:latin typeface="Helvetica" panose="020B0604020202020204" pitchFamily="34" charset="0"/>
                <a:ea typeface="ＭＳ Ｐゴシック" panose="020B0600070205080204" pitchFamily="34" charset="-128"/>
              </a:defRPr>
            </a:lvl1pPr>
            <a:lvl2pPr marL="742950" indent="-285750" eaLnBrk="0" hangingPunct="0">
              <a:defRPr sz="1400" b="1">
                <a:solidFill>
                  <a:schemeClr val="tx1"/>
                </a:solidFill>
                <a:latin typeface="Helvetica" panose="020B0604020202020204" pitchFamily="34" charset="0"/>
                <a:ea typeface="ＭＳ Ｐゴシック" panose="020B0600070205080204" pitchFamily="34" charset="-128"/>
              </a:defRPr>
            </a:lvl2pPr>
            <a:lvl3pPr marL="1143000" indent="-228600" eaLnBrk="0" hangingPunct="0">
              <a:defRPr sz="1400" b="1">
                <a:solidFill>
                  <a:schemeClr val="tx1"/>
                </a:solidFill>
                <a:latin typeface="Helvetica" panose="020B0604020202020204" pitchFamily="34" charset="0"/>
                <a:ea typeface="ＭＳ Ｐゴシック" panose="020B0600070205080204" pitchFamily="34" charset="-128"/>
              </a:defRPr>
            </a:lvl3pPr>
            <a:lvl4pPr marL="1600200" indent="-228600" eaLnBrk="0" hangingPunct="0">
              <a:defRPr sz="1400" b="1">
                <a:solidFill>
                  <a:schemeClr val="tx1"/>
                </a:solidFill>
                <a:latin typeface="Helvetica" panose="020B0604020202020204" pitchFamily="34" charset="0"/>
                <a:ea typeface="ＭＳ Ｐゴシック" panose="020B0600070205080204" pitchFamily="34" charset="-128"/>
              </a:defRPr>
            </a:lvl4pPr>
            <a:lvl5pPr marL="2057400" indent="-228600" eaLnBrk="0" hangingPunct="0">
              <a:defRPr sz="1400" b="1">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9pPr>
          </a:lstStyle>
          <a:p>
            <a:pPr eaLnBrk="1" hangingPunct="1">
              <a:defRPr/>
            </a:pPr>
            <a:endParaRPr lang="en-US" altLang="en-US" smtClean="0">
              <a:latin typeface="Arial" panose="020B0604020202020204" pitchFamily="34" charset="0"/>
            </a:endParaRPr>
          </a:p>
        </p:txBody>
      </p:sp>
      <p:sp>
        <p:nvSpPr>
          <p:cNvPr id="17" name="Text Box 12"/>
          <p:cNvSpPr txBox="1">
            <a:spLocks noChangeArrowheads="1"/>
          </p:cNvSpPr>
          <p:nvPr userDrawn="1"/>
        </p:nvSpPr>
        <p:spPr bwMode="auto">
          <a:xfrm>
            <a:off x="8362950" y="6392863"/>
            <a:ext cx="495300" cy="184150"/>
          </a:xfrm>
          <a:prstGeom prst="rect">
            <a:avLst/>
          </a:prstGeom>
          <a:noFill/>
          <a:ln>
            <a:noFill/>
          </a:ln>
          <a:extLst/>
        </p:spPr>
        <p:txBody>
          <a:bodyPr wrap="none">
            <a:spAutoFit/>
          </a:bodyPr>
          <a:lstStyle>
            <a:lvl1pPr eaLnBrk="0" hangingPunct="0">
              <a:defRPr sz="1400" b="1">
                <a:solidFill>
                  <a:schemeClr val="tx1"/>
                </a:solidFill>
                <a:latin typeface="Helvetica" charset="0"/>
                <a:ea typeface="ＭＳ Ｐゴシック" charset="0"/>
                <a:cs typeface="ＭＳ Ｐゴシック" charset="0"/>
              </a:defRPr>
            </a:lvl1pPr>
            <a:lvl2pPr marL="742950" indent="-285750" eaLnBrk="0" hangingPunct="0">
              <a:defRPr sz="1400" b="1">
                <a:solidFill>
                  <a:schemeClr val="tx1"/>
                </a:solidFill>
                <a:latin typeface="Helvetica" charset="0"/>
                <a:ea typeface="ＭＳ Ｐゴシック" charset="0"/>
              </a:defRPr>
            </a:lvl2pPr>
            <a:lvl3pPr marL="1143000" indent="-228600" eaLnBrk="0" hangingPunct="0">
              <a:defRPr sz="1400" b="1">
                <a:solidFill>
                  <a:schemeClr val="tx1"/>
                </a:solidFill>
                <a:latin typeface="Helvetica" charset="0"/>
                <a:ea typeface="ＭＳ Ｐゴシック" charset="0"/>
              </a:defRPr>
            </a:lvl3pPr>
            <a:lvl4pPr marL="1600200" indent="-228600" eaLnBrk="0" hangingPunct="0">
              <a:defRPr sz="1400" b="1">
                <a:solidFill>
                  <a:schemeClr val="tx1"/>
                </a:solidFill>
                <a:latin typeface="Helvetica" charset="0"/>
                <a:ea typeface="ＭＳ Ｐゴシック" charset="0"/>
              </a:defRPr>
            </a:lvl4pPr>
            <a:lvl5pPr marL="2057400" indent="-228600" eaLnBrk="0" hangingPunct="0">
              <a:defRPr sz="1400" b="1">
                <a:solidFill>
                  <a:schemeClr val="tx1"/>
                </a:solidFill>
                <a:latin typeface="Helvetica" charset="0"/>
                <a:ea typeface="ＭＳ Ｐゴシック" charset="0"/>
              </a:defRPr>
            </a:lvl5pPr>
            <a:lvl6pPr marL="2514600" indent="-228600" eaLnBrk="0" fontAlgn="base" hangingPunct="0">
              <a:spcBef>
                <a:spcPct val="0"/>
              </a:spcBef>
              <a:spcAft>
                <a:spcPct val="0"/>
              </a:spcAft>
              <a:defRPr sz="1400" b="1">
                <a:solidFill>
                  <a:schemeClr val="tx1"/>
                </a:solidFill>
                <a:latin typeface="Helvetica" charset="0"/>
                <a:ea typeface="ＭＳ Ｐゴシック" charset="0"/>
              </a:defRPr>
            </a:lvl6pPr>
            <a:lvl7pPr marL="2971800" indent="-228600" eaLnBrk="0" fontAlgn="base" hangingPunct="0">
              <a:spcBef>
                <a:spcPct val="0"/>
              </a:spcBef>
              <a:spcAft>
                <a:spcPct val="0"/>
              </a:spcAft>
              <a:defRPr sz="1400" b="1">
                <a:solidFill>
                  <a:schemeClr val="tx1"/>
                </a:solidFill>
                <a:latin typeface="Helvetica" charset="0"/>
                <a:ea typeface="ＭＳ Ｐゴシック" charset="0"/>
              </a:defRPr>
            </a:lvl7pPr>
            <a:lvl8pPr marL="3429000" indent="-228600" eaLnBrk="0" fontAlgn="base" hangingPunct="0">
              <a:spcBef>
                <a:spcPct val="0"/>
              </a:spcBef>
              <a:spcAft>
                <a:spcPct val="0"/>
              </a:spcAft>
              <a:defRPr sz="1400" b="1">
                <a:solidFill>
                  <a:schemeClr val="tx1"/>
                </a:solidFill>
                <a:latin typeface="Helvetica" charset="0"/>
                <a:ea typeface="ＭＳ Ｐゴシック" charset="0"/>
              </a:defRPr>
            </a:lvl8pPr>
            <a:lvl9pPr marL="3886200" indent="-228600" eaLnBrk="0" fontAlgn="base" hangingPunct="0">
              <a:spcBef>
                <a:spcPct val="0"/>
              </a:spcBef>
              <a:spcAft>
                <a:spcPct val="0"/>
              </a:spcAft>
              <a:defRPr sz="1400" b="1">
                <a:solidFill>
                  <a:schemeClr val="tx1"/>
                </a:solidFill>
                <a:latin typeface="Helvetica" charset="0"/>
                <a:ea typeface="ＭＳ Ｐゴシック" charset="0"/>
              </a:defRPr>
            </a:lvl9pPr>
          </a:lstStyle>
          <a:p>
            <a:pPr algn="r" eaLnBrk="1" hangingPunct="1">
              <a:spcBef>
                <a:spcPct val="50000"/>
              </a:spcBef>
              <a:defRPr/>
            </a:pPr>
            <a:r>
              <a:rPr lang="en-US" sz="600" i="1" smtClean="0">
                <a:solidFill>
                  <a:srgbClr val="000099"/>
                </a:solidFill>
              </a:rPr>
              <a:t>2K-2571 </a:t>
            </a:r>
            <a:endParaRPr lang="en-US" sz="2400" smtClean="0">
              <a:solidFill>
                <a:srgbClr val="000099"/>
              </a:solidFill>
              <a:latin typeface="Times New Roman" charset="0"/>
            </a:endParaRPr>
          </a:p>
        </p:txBody>
      </p:sp>
      <p:pic>
        <p:nvPicPr>
          <p:cNvPr id="18" name="Picture 16" descr="netl-sc"/>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54000" y="6086475"/>
            <a:ext cx="854075"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r="53877"/>
          <a:stretch>
            <a:fillRect/>
          </a:stretch>
        </p:blipFill>
        <p:spPr bwMode="auto">
          <a:xfrm>
            <a:off x="4129088" y="6181725"/>
            <a:ext cx="1671637" cy="434975"/>
          </a:xfrm>
          <a:prstGeom prst="rect">
            <a:avLst/>
          </a:prstGeom>
          <a:noFill/>
          <a:ln>
            <a:noFill/>
          </a:ln>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0" name="Footer Placeholder 4"/>
          <p:cNvSpPr>
            <a:spLocks noGrp="1"/>
          </p:cNvSpPr>
          <p:nvPr>
            <p:ph type="ftr" sz="quarter" idx="10"/>
          </p:nvPr>
        </p:nvSpPr>
        <p:spPr>
          <a:xfrm>
            <a:off x="533400" y="6316663"/>
            <a:ext cx="5695950" cy="274637"/>
          </a:xfrm>
          <a:prstGeom prst="rect">
            <a:avLst/>
          </a:prstGeom>
        </p:spPr>
        <p:txBody>
          <a:bodyPr/>
          <a:lstStyle>
            <a:lvl1pPr eaLnBrk="0" hangingPunct="0">
              <a:defRPr>
                <a:latin typeface="Helvetica" pitchFamily="-80" charset="0"/>
                <a:ea typeface="ＭＳ Ｐゴシック" pitchFamily="-80" charset="-128"/>
                <a:cs typeface="+mn-cs"/>
              </a:defRPr>
            </a:lvl1pPr>
          </a:lstStyle>
          <a:p>
            <a:pPr>
              <a:defRPr/>
            </a:pPr>
            <a:r>
              <a:rPr lang="en-US"/>
              <a:t>Science </a:t>
            </a:r>
            <a:r>
              <a:rPr lang="en-US" smtClean="0"/>
              <a:t>&amp;Technology </a:t>
            </a:r>
            <a:r>
              <a:rPr lang="en-US"/>
              <a:t>Principal Directorate - Computation Directorate</a:t>
            </a:r>
          </a:p>
        </p:txBody>
      </p:sp>
    </p:spTree>
    <p:extLst>
      <p:ext uri="{BB962C8B-B14F-4D97-AF65-F5344CB8AC3E}">
        <p14:creationId xmlns:p14="http://schemas.microsoft.com/office/powerpoint/2010/main" val="973827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2"/>
          <p:cNvSpPr>
            <a:spLocks noChangeArrowheads="1"/>
          </p:cNvSpPr>
          <p:nvPr/>
        </p:nvSpPr>
        <p:spPr bwMode="auto">
          <a:xfrm>
            <a:off x="0" y="6107113"/>
            <a:ext cx="9144000" cy="750887"/>
          </a:xfrm>
          <a:prstGeom prst="rect">
            <a:avLst/>
          </a:prstGeom>
          <a:gradFill rotWithShape="1">
            <a:gsLst>
              <a:gs pos="0">
                <a:srgbClr val="F4F6FF"/>
              </a:gs>
              <a:gs pos="100000">
                <a:srgbClr val="E4EAFF"/>
              </a:gs>
            </a:gsLst>
            <a:lin ang="2700000" scaled="1"/>
          </a:gradFill>
          <a:ln>
            <a:noFill/>
          </a:ln>
          <a:extLst/>
        </p:spPr>
        <p:txBody>
          <a:bodyPr wrap="none" anchor="ctr"/>
          <a:lstStyle>
            <a:lvl1pPr eaLnBrk="0" hangingPunct="0">
              <a:defRPr sz="1400" b="1">
                <a:solidFill>
                  <a:schemeClr val="tx1"/>
                </a:solidFill>
                <a:latin typeface="Helvetica" panose="020B0604020202020204" pitchFamily="34" charset="0"/>
                <a:ea typeface="ＭＳ Ｐゴシック" panose="020B0600070205080204" pitchFamily="34" charset="-128"/>
              </a:defRPr>
            </a:lvl1pPr>
            <a:lvl2pPr marL="742950" indent="-285750" eaLnBrk="0" hangingPunct="0">
              <a:defRPr sz="1400" b="1">
                <a:solidFill>
                  <a:schemeClr val="tx1"/>
                </a:solidFill>
                <a:latin typeface="Helvetica" panose="020B0604020202020204" pitchFamily="34" charset="0"/>
                <a:ea typeface="ＭＳ Ｐゴシック" panose="020B0600070205080204" pitchFamily="34" charset="-128"/>
              </a:defRPr>
            </a:lvl2pPr>
            <a:lvl3pPr marL="1143000" indent="-228600" eaLnBrk="0" hangingPunct="0">
              <a:defRPr sz="1400" b="1">
                <a:solidFill>
                  <a:schemeClr val="tx1"/>
                </a:solidFill>
                <a:latin typeface="Helvetica" panose="020B0604020202020204" pitchFamily="34" charset="0"/>
                <a:ea typeface="ＭＳ Ｐゴシック" panose="020B0600070205080204" pitchFamily="34" charset="-128"/>
              </a:defRPr>
            </a:lvl3pPr>
            <a:lvl4pPr marL="1600200" indent="-228600" eaLnBrk="0" hangingPunct="0">
              <a:defRPr sz="1400" b="1">
                <a:solidFill>
                  <a:schemeClr val="tx1"/>
                </a:solidFill>
                <a:latin typeface="Helvetica" panose="020B0604020202020204" pitchFamily="34" charset="0"/>
                <a:ea typeface="ＭＳ Ｐゴシック" panose="020B0600070205080204" pitchFamily="34" charset="-128"/>
              </a:defRPr>
            </a:lvl4pPr>
            <a:lvl5pPr marL="2057400" indent="-228600" eaLnBrk="0" hangingPunct="0">
              <a:defRPr sz="1400" b="1">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9pPr>
          </a:lstStyle>
          <a:p>
            <a:pPr>
              <a:defRPr/>
            </a:pPr>
            <a:endParaRPr lang="en-US" altLang="en-US" smtClean="0"/>
          </a:p>
        </p:txBody>
      </p:sp>
      <p:grpSp>
        <p:nvGrpSpPr>
          <p:cNvPr id="6" name="Group 4"/>
          <p:cNvGrpSpPr>
            <a:grpSpLocks/>
          </p:cNvGrpSpPr>
          <p:nvPr/>
        </p:nvGrpSpPr>
        <p:grpSpPr bwMode="auto">
          <a:xfrm>
            <a:off x="0" y="990600"/>
            <a:ext cx="9142413" cy="152400"/>
            <a:chOff x="0" y="0"/>
            <a:chExt cx="5760" cy="708"/>
          </a:xfrm>
        </p:grpSpPr>
        <p:sp>
          <p:nvSpPr>
            <p:cNvPr id="7" name="Rectangle 5"/>
            <p:cNvSpPr>
              <a:spLocks noChangeArrowheads="1"/>
            </p:cNvSpPr>
            <p:nvPr/>
          </p:nvSpPr>
          <p:spPr bwMode="auto">
            <a:xfrm flipV="1">
              <a:off x="0" y="0"/>
              <a:ext cx="2880" cy="708"/>
            </a:xfrm>
            <a:prstGeom prst="rect">
              <a:avLst/>
            </a:prstGeom>
            <a:solidFill>
              <a:srgbClr val="124A91"/>
            </a:solidFill>
            <a:ln>
              <a:noFill/>
            </a:ln>
            <a:extLst/>
          </p:spPr>
          <p:txBody>
            <a:bodyPr wrap="none" anchor="ctr"/>
            <a:lstStyle>
              <a:lvl1pPr eaLnBrk="0" hangingPunct="0">
                <a:defRPr sz="1400" b="1">
                  <a:solidFill>
                    <a:schemeClr val="tx1"/>
                  </a:solidFill>
                  <a:latin typeface="Helvetica" panose="020B0604020202020204" pitchFamily="34" charset="0"/>
                  <a:ea typeface="ＭＳ Ｐゴシック" panose="020B0600070205080204" pitchFamily="34" charset="-128"/>
                </a:defRPr>
              </a:lvl1pPr>
              <a:lvl2pPr marL="742950" indent="-285750" eaLnBrk="0" hangingPunct="0">
                <a:defRPr sz="1400" b="1">
                  <a:solidFill>
                    <a:schemeClr val="tx1"/>
                  </a:solidFill>
                  <a:latin typeface="Helvetica" panose="020B0604020202020204" pitchFamily="34" charset="0"/>
                  <a:ea typeface="ＭＳ Ｐゴシック" panose="020B0600070205080204" pitchFamily="34" charset="-128"/>
                </a:defRPr>
              </a:lvl2pPr>
              <a:lvl3pPr marL="1143000" indent="-228600" eaLnBrk="0" hangingPunct="0">
                <a:defRPr sz="1400" b="1">
                  <a:solidFill>
                    <a:schemeClr val="tx1"/>
                  </a:solidFill>
                  <a:latin typeface="Helvetica" panose="020B0604020202020204" pitchFamily="34" charset="0"/>
                  <a:ea typeface="ＭＳ Ｐゴシック" panose="020B0600070205080204" pitchFamily="34" charset="-128"/>
                </a:defRPr>
              </a:lvl3pPr>
              <a:lvl4pPr marL="1600200" indent="-228600" eaLnBrk="0" hangingPunct="0">
                <a:defRPr sz="1400" b="1">
                  <a:solidFill>
                    <a:schemeClr val="tx1"/>
                  </a:solidFill>
                  <a:latin typeface="Helvetica" panose="020B0604020202020204" pitchFamily="34" charset="0"/>
                  <a:ea typeface="ＭＳ Ｐゴシック" panose="020B0600070205080204" pitchFamily="34" charset="-128"/>
                </a:defRPr>
              </a:lvl4pPr>
              <a:lvl5pPr marL="2057400" indent="-228600" eaLnBrk="0" hangingPunct="0">
                <a:defRPr sz="1400" b="1">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9pPr>
            </a:lstStyle>
            <a:p>
              <a:pPr>
                <a:defRPr/>
              </a:pPr>
              <a:endParaRPr lang="en-US" altLang="en-US" smtClean="0"/>
            </a:p>
          </p:txBody>
        </p:sp>
        <p:sp>
          <p:nvSpPr>
            <p:cNvPr id="8" name="Rectangle 6"/>
            <p:cNvSpPr>
              <a:spLocks noChangeArrowheads="1"/>
            </p:cNvSpPr>
            <p:nvPr/>
          </p:nvSpPr>
          <p:spPr bwMode="auto">
            <a:xfrm flipV="1">
              <a:off x="2880" y="0"/>
              <a:ext cx="2880" cy="708"/>
            </a:xfrm>
            <a:prstGeom prst="rect">
              <a:avLst/>
            </a:prstGeom>
            <a:solidFill>
              <a:srgbClr val="124A91"/>
            </a:solidFill>
            <a:ln>
              <a:noFill/>
            </a:ln>
            <a:extLst/>
          </p:spPr>
          <p:txBody>
            <a:bodyPr wrap="none" anchor="ctr"/>
            <a:lstStyle>
              <a:lvl1pPr eaLnBrk="0" hangingPunct="0">
                <a:defRPr sz="1400" b="1">
                  <a:solidFill>
                    <a:schemeClr val="tx1"/>
                  </a:solidFill>
                  <a:latin typeface="Helvetica" panose="020B0604020202020204" pitchFamily="34" charset="0"/>
                  <a:ea typeface="ＭＳ Ｐゴシック" panose="020B0600070205080204" pitchFamily="34" charset="-128"/>
                </a:defRPr>
              </a:lvl1pPr>
              <a:lvl2pPr marL="742950" indent="-285750" eaLnBrk="0" hangingPunct="0">
                <a:defRPr sz="1400" b="1">
                  <a:solidFill>
                    <a:schemeClr val="tx1"/>
                  </a:solidFill>
                  <a:latin typeface="Helvetica" panose="020B0604020202020204" pitchFamily="34" charset="0"/>
                  <a:ea typeface="ＭＳ Ｐゴシック" panose="020B0600070205080204" pitchFamily="34" charset="-128"/>
                </a:defRPr>
              </a:lvl2pPr>
              <a:lvl3pPr marL="1143000" indent="-228600" eaLnBrk="0" hangingPunct="0">
                <a:defRPr sz="1400" b="1">
                  <a:solidFill>
                    <a:schemeClr val="tx1"/>
                  </a:solidFill>
                  <a:latin typeface="Helvetica" panose="020B0604020202020204" pitchFamily="34" charset="0"/>
                  <a:ea typeface="ＭＳ Ｐゴシック" panose="020B0600070205080204" pitchFamily="34" charset="-128"/>
                </a:defRPr>
              </a:lvl3pPr>
              <a:lvl4pPr marL="1600200" indent="-228600" eaLnBrk="0" hangingPunct="0">
                <a:defRPr sz="1400" b="1">
                  <a:solidFill>
                    <a:schemeClr val="tx1"/>
                  </a:solidFill>
                  <a:latin typeface="Helvetica" panose="020B0604020202020204" pitchFamily="34" charset="0"/>
                  <a:ea typeface="ＭＳ Ｐゴシック" panose="020B0600070205080204" pitchFamily="34" charset="-128"/>
                </a:defRPr>
              </a:lvl4pPr>
              <a:lvl5pPr marL="2057400" indent="-228600" eaLnBrk="0" hangingPunct="0">
                <a:defRPr sz="1400" b="1">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9pPr>
            </a:lstStyle>
            <a:p>
              <a:pPr>
                <a:defRPr/>
              </a:pPr>
              <a:endParaRPr lang="en-US" altLang="en-US" smtClean="0"/>
            </a:p>
          </p:txBody>
        </p:sp>
      </p:grpSp>
      <p:sp>
        <p:nvSpPr>
          <p:cNvPr id="9" name="Text Box 8"/>
          <p:cNvSpPr txBox="1">
            <a:spLocks noChangeArrowheads="1"/>
          </p:cNvSpPr>
          <p:nvPr/>
        </p:nvSpPr>
        <p:spPr bwMode="auto">
          <a:xfrm>
            <a:off x="8528050" y="6586538"/>
            <a:ext cx="463550" cy="195262"/>
          </a:xfrm>
          <a:prstGeom prst="rect">
            <a:avLst/>
          </a:prstGeom>
          <a:noFill/>
          <a:ln w="12700">
            <a:noFill/>
            <a:miter lim="800000"/>
            <a:headEnd type="none" w="sm" len="sm"/>
            <a:tailEnd type="none" w="sm" len="sm"/>
          </a:ln>
          <a:effectLst/>
        </p:spPr>
        <p:txBody>
          <a:bodyPr lIns="0">
            <a:spAutoFit/>
          </a:bodyPr>
          <a:lstStyle>
            <a:lvl1pPr>
              <a:defRPr sz="1400" b="1">
                <a:solidFill>
                  <a:schemeClr val="tx1"/>
                </a:solidFill>
                <a:latin typeface="Helvetica" charset="0"/>
                <a:ea typeface="MS PGothic" pitchFamily="34" charset="-128"/>
              </a:defRPr>
            </a:lvl1pPr>
            <a:lvl2pPr marL="742950" indent="-285750">
              <a:defRPr sz="1400" b="1">
                <a:solidFill>
                  <a:schemeClr val="tx1"/>
                </a:solidFill>
                <a:latin typeface="Helvetica" charset="0"/>
                <a:ea typeface="MS PGothic" pitchFamily="34" charset="-128"/>
              </a:defRPr>
            </a:lvl2pPr>
            <a:lvl3pPr marL="1143000" indent="-228600">
              <a:defRPr sz="1400" b="1">
                <a:solidFill>
                  <a:schemeClr val="tx1"/>
                </a:solidFill>
                <a:latin typeface="Helvetica" charset="0"/>
                <a:ea typeface="MS PGothic" pitchFamily="34" charset="-128"/>
              </a:defRPr>
            </a:lvl3pPr>
            <a:lvl4pPr marL="1600200" indent="-228600">
              <a:defRPr sz="1400" b="1">
                <a:solidFill>
                  <a:schemeClr val="tx1"/>
                </a:solidFill>
                <a:latin typeface="Helvetica" charset="0"/>
                <a:ea typeface="MS PGothic" pitchFamily="34" charset="-128"/>
              </a:defRPr>
            </a:lvl4pPr>
            <a:lvl5pPr marL="2057400" indent="-228600">
              <a:defRPr sz="1400" b="1">
                <a:solidFill>
                  <a:schemeClr val="tx1"/>
                </a:solidFill>
                <a:latin typeface="Helvetica" charset="0"/>
                <a:ea typeface="MS PGothic" pitchFamily="34" charset="-128"/>
              </a:defRPr>
            </a:lvl5pPr>
            <a:lvl6pPr marL="2514600" indent="-228600" eaLnBrk="0" fontAlgn="base" hangingPunct="0">
              <a:spcBef>
                <a:spcPct val="0"/>
              </a:spcBef>
              <a:spcAft>
                <a:spcPct val="0"/>
              </a:spcAft>
              <a:defRPr sz="1400" b="1">
                <a:solidFill>
                  <a:schemeClr val="tx1"/>
                </a:solidFill>
                <a:latin typeface="Helvetica" charset="0"/>
                <a:ea typeface="MS PGothic" pitchFamily="34" charset="-128"/>
              </a:defRPr>
            </a:lvl6pPr>
            <a:lvl7pPr marL="2971800" indent="-228600" eaLnBrk="0" fontAlgn="base" hangingPunct="0">
              <a:spcBef>
                <a:spcPct val="0"/>
              </a:spcBef>
              <a:spcAft>
                <a:spcPct val="0"/>
              </a:spcAft>
              <a:defRPr sz="1400" b="1">
                <a:solidFill>
                  <a:schemeClr val="tx1"/>
                </a:solidFill>
                <a:latin typeface="Helvetica" charset="0"/>
                <a:ea typeface="MS PGothic" pitchFamily="34" charset="-128"/>
              </a:defRPr>
            </a:lvl7pPr>
            <a:lvl8pPr marL="3429000" indent="-228600" eaLnBrk="0" fontAlgn="base" hangingPunct="0">
              <a:spcBef>
                <a:spcPct val="0"/>
              </a:spcBef>
              <a:spcAft>
                <a:spcPct val="0"/>
              </a:spcAft>
              <a:defRPr sz="1400" b="1">
                <a:solidFill>
                  <a:schemeClr val="tx1"/>
                </a:solidFill>
                <a:latin typeface="Helvetica" charset="0"/>
                <a:ea typeface="MS PGothic" pitchFamily="34" charset="-128"/>
              </a:defRPr>
            </a:lvl8pPr>
            <a:lvl9pPr marL="3886200" indent="-228600" eaLnBrk="0" fontAlgn="base" hangingPunct="0">
              <a:spcBef>
                <a:spcPct val="0"/>
              </a:spcBef>
              <a:spcAft>
                <a:spcPct val="0"/>
              </a:spcAft>
              <a:defRPr sz="1400" b="1">
                <a:solidFill>
                  <a:schemeClr val="tx1"/>
                </a:solidFill>
                <a:latin typeface="Helvetica" charset="0"/>
                <a:ea typeface="MS PGothic" pitchFamily="34" charset="-128"/>
              </a:defRPr>
            </a:lvl9pPr>
          </a:lstStyle>
          <a:p>
            <a:pPr algn="r">
              <a:lnSpc>
                <a:spcPct val="75000"/>
              </a:lnSpc>
              <a:defRPr/>
            </a:pPr>
            <a:fld id="{6AB45333-05AD-4022-9C7A-5BEB1B0DD2E0}" type="slidenum">
              <a:rPr lang="en-US" altLang="en-US" sz="900" b="0" smtClean="0">
                <a:latin typeface="Arial Narrow" pitchFamily="34" charset="0"/>
              </a:rPr>
              <a:pPr algn="r">
                <a:lnSpc>
                  <a:spcPct val="75000"/>
                </a:lnSpc>
                <a:defRPr/>
              </a:pPr>
              <a:t>‹#›</a:t>
            </a:fld>
            <a:endParaRPr lang="en-US" altLang="en-US" sz="900" b="0" smtClean="0">
              <a:latin typeface="Arial Narrow" pitchFamily="34" charset="0"/>
            </a:endParaRPr>
          </a:p>
        </p:txBody>
      </p:sp>
      <p:sp>
        <p:nvSpPr>
          <p:cNvPr id="10" name="Rectangle 11"/>
          <p:cNvSpPr>
            <a:spLocks noChangeArrowheads="1"/>
          </p:cNvSpPr>
          <p:nvPr/>
        </p:nvSpPr>
        <p:spPr bwMode="auto">
          <a:xfrm>
            <a:off x="533400" y="6324600"/>
            <a:ext cx="3733800" cy="304800"/>
          </a:xfrm>
          <a:prstGeom prst="rect">
            <a:avLst/>
          </a:prstGeom>
          <a:noFill/>
          <a:ln>
            <a:noFill/>
          </a:ln>
          <a:effectLst>
            <a:outerShdw dist="6350"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eaLnBrk="0" hangingPunct="0">
              <a:defRPr sz="1400" b="1">
                <a:solidFill>
                  <a:schemeClr val="tx1"/>
                </a:solidFill>
                <a:latin typeface="Helvetica" panose="020B0604020202020204" pitchFamily="34" charset="0"/>
                <a:ea typeface="ＭＳ Ｐゴシック" panose="020B0600070205080204" pitchFamily="34" charset="-128"/>
              </a:defRPr>
            </a:lvl1pPr>
            <a:lvl2pPr marL="742950" indent="-285750" eaLnBrk="0" hangingPunct="0">
              <a:defRPr sz="1400" b="1">
                <a:solidFill>
                  <a:schemeClr val="tx1"/>
                </a:solidFill>
                <a:latin typeface="Helvetica" panose="020B0604020202020204" pitchFamily="34" charset="0"/>
                <a:ea typeface="ＭＳ Ｐゴシック" panose="020B0600070205080204" pitchFamily="34" charset="-128"/>
              </a:defRPr>
            </a:lvl2pPr>
            <a:lvl3pPr marL="1143000" indent="-228600" eaLnBrk="0" hangingPunct="0">
              <a:defRPr sz="1400" b="1">
                <a:solidFill>
                  <a:schemeClr val="tx1"/>
                </a:solidFill>
                <a:latin typeface="Helvetica" panose="020B0604020202020204" pitchFamily="34" charset="0"/>
                <a:ea typeface="ＭＳ Ｐゴシック" panose="020B0600070205080204" pitchFamily="34" charset="-128"/>
              </a:defRPr>
            </a:lvl3pPr>
            <a:lvl4pPr marL="1600200" indent="-228600" eaLnBrk="0" hangingPunct="0">
              <a:defRPr sz="1400" b="1">
                <a:solidFill>
                  <a:schemeClr val="tx1"/>
                </a:solidFill>
                <a:latin typeface="Helvetica" panose="020B0604020202020204" pitchFamily="34" charset="0"/>
                <a:ea typeface="ＭＳ Ｐゴシック" panose="020B0600070205080204" pitchFamily="34" charset="-128"/>
              </a:defRPr>
            </a:lvl4pPr>
            <a:lvl5pPr marL="2057400" indent="-228600" eaLnBrk="0" hangingPunct="0">
              <a:defRPr sz="1400" b="1">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9pPr>
          </a:lstStyle>
          <a:p>
            <a:pPr eaLnBrk="1" hangingPunct="1">
              <a:defRPr/>
            </a:pPr>
            <a:endParaRPr lang="en-US" altLang="en-US" sz="2400" smtClean="0">
              <a:solidFill>
                <a:srgbClr val="124A91"/>
              </a:solidFill>
              <a:latin typeface="Arial Narrow" panose="020B0606020202030204" pitchFamily="34" charset="0"/>
            </a:endParaRPr>
          </a:p>
        </p:txBody>
      </p:sp>
      <p:sp>
        <p:nvSpPr>
          <p:cNvPr id="11" name="Text Box 12"/>
          <p:cNvSpPr txBox="1">
            <a:spLocks noChangeArrowheads="1"/>
          </p:cNvSpPr>
          <p:nvPr/>
        </p:nvSpPr>
        <p:spPr bwMode="auto">
          <a:xfrm>
            <a:off x="533400" y="6248400"/>
            <a:ext cx="3352800" cy="304800"/>
          </a:xfrm>
          <a:prstGeom prst="rect">
            <a:avLst/>
          </a:prstGeom>
          <a:noFill/>
          <a:ln w="9525">
            <a:noFill/>
            <a:miter lim="800000"/>
            <a:headEnd/>
            <a:tailEnd/>
          </a:ln>
          <a:effectLst/>
        </p:spPr>
        <p:txBody>
          <a:bodyPr>
            <a:spAutoFit/>
          </a:bodyPr>
          <a:lstStyle>
            <a:lvl1pPr eaLnBrk="0" hangingPunct="0">
              <a:defRPr sz="1400" b="1">
                <a:solidFill>
                  <a:schemeClr val="tx1"/>
                </a:solidFill>
                <a:latin typeface="Helvetica" charset="0"/>
                <a:ea typeface="ＭＳ Ｐゴシック" charset="0"/>
                <a:cs typeface="ＭＳ Ｐゴシック" charset="0"/>
              </a:defRPr>
            </a:lvl1pPr>
            <a:lvl2pPr marL="742950" indent="-285750" eaLnBrk="0" hangingPunct="0">
              <a:defRPr sz="1400" b="1">
                <a:solidFill>
                  <a:schemeClr val="tx1"/>
                </a:solidFill>
                <a:latin typeface="Helvetica" charset="0"/>
                <a:ea typeface="ＭＳ Ｐゴシック" charset="0"/>
              </a:defRPr>
            </a:lvl2pPr>
            <a:lvl3pPr marL="1143000" indent="-228600" eaLnBrk="0" hangingPunct="0">
              <a:defRPr sz="1400" b="1">
                <a:solidFill>
                  <a:schemeClr val="tx1"/>
                </a:solidFill>
                <a:latin typeface="Helvetica" charset="0"/>
                <a:ea typeface="ＭＳ Ｐゴシック" charset="0"/>
              </a:defRPr>
            </a:lvl3pPr>
            <a:lvl4pPr marL="1600200" indent="-228600" eaLnBrk="0" hangingPunct="0">
              <a:defRPr sz="1400" b="1">
                <a:solidFill>
                  <a:schemeClr val="tx1"/>
                </a:solidFill>
                <a:latin typeface="Helvetica" charset="0"/>
                <a:ea typeface="ＭＳ Ｐゴシック" charset="0"/>
              </a:defRPr>
            </a:lvl4pPr>
            <a:lvl5pPr marL="2057400" indent="-228600" eaLnBrk="0" hangingPunct="0">
              <a:defRPr sz="1400" b="1">
                <a:solidFill>
                  <a:schemeClr val="tx1"/>
                </a:solidFill>
                <a:latin typeface="Helvetica" charset="0"/>
                <a:ea typeface="ＭＳ Ｐゴシック" charset="0"/>
              </a:defRPr>
            </a:lvl5pPr>
            <a:lvl6pPr marL="2514600" indent="-228600" eaLnBrk="0" fontAlgn="base" hangingPunct="0">
              <a:spcBef>
                <a:spcPct val="0"/>
              </a:spcBef>
              <a:spcAft>
                <a:spcPct val="0"/>
              </a:spcAft>
              <a:defRPr sz="1400" b="1">
                <a:solidFill>
                  <a:schemeClr val="tx1"/>
                </a:solidFill>
                <a:latin typeface="Helvetica" charset="0"/>
                <a:ea typeface="ＭＳ Ｐゴシック" charset="0"/>
              </a:defRPr>
            </a:lvl6pPr>
            <a:lvl7pPr marL="2971800" indent="-228600" eaLnBrk="0" fontAlgn="base" hangingPunct="0">
              <a:spcBef>
                <a:spcPct val="0"/>
              </a:spcBef>
              <a:spcAft>
                <a:spcPct val="0"/>
              </a:spcAft>
              <a:defRPr sz="1400" b="1">
                <a:solidFill>
                  <a:schemeClr val="tx1"/>
                </a:solidFill>
                <a:latin typeface="Helvetica" charset="0"/>
                <a:ea typeface="ＭＳ Ｐゴシック" charset="0"/>
              </a:defRPr>
            </a:lvl7pPr>
            <a:lvl8pPr marL="3429000" indent="-228600" eaLnBrk="0" fontAlgn="base" hangingPunct="0">
              <a:spcBef>
                <a:spcPct val="0"/>
              </a:spcBef>
              <a:spcAft>
                <a:spcPct val="0"/>
              </a:spcAft>
              <a:defRPr sz="1400" b="1">
                <a:solidFill>
                  <a:schemeClr val="tx1"/>
                </a:solidFill>
                <a:latin typeface="Helvetica" charset="0"/>
                <a:ea typeface="ＭＳ Ｐゴシック" charset="0"/>
              </a:defRPr>
            </a:lvl8pPr>
            <a:lvl9pPr marL="3886200" indent="-228600" eaLnBrk="0" fontAlgn="base" hangingPunct="0">
              <a:spcBef>
                <a:spcPct val="0"/>
              </a:spcBef>
              <a:spcAft>
                <a:spcPct val="0"/>
              </a:spcAft>
              <a:defRPr sz="1400" b="1">
                <a:solidFill>
                  <a:schemeClr val="tx1"/>
                </a:solidFill>
                <a:latin typeface="Helvetica" charset="0"/>
                <a:ea typeface="ＭＳ Ｐゴシック" charset="0"/>
              </a:defRPr>
            </a:lvl9pPr>
          </a:lstStyle>
          <a:p>
            <a:pPr>
              <a:spcBef>
                <a:spcPct val="50000"/>
              </a:spcBef>
              <a:defRPr/>
            </a:pPr>
            <a:endParaRPr lang="en-US" b="0" smtClean="0">
              <a:solidFill>
                <a:srgbClr val="0039A6"/>
              </a:solidFill>
              <a:latin typeface="Impact" charset="0"/>
            </a:endParaRPr>
          </a:p>
        </p:txBody>
      </p:sp>
      <p:sp>
        <p:nvSpPr>
          <p:cNvPr id="12" name="Text Box 13"/>
          <p:cNvSpPr txBox="1">
            <a:spLocks noChangeArrowheads="1"/>
          </p:cNvSpPr>
          <p:nvPr/>
        </p:nvSpPr>
        <p:spPr bwMode="auto">
          <a:xfrm>
            <a:off x="533400" y="6362700"/>
            <a:ext cx="3505200" cy="304800"/>
          </a:xfrm>
          <a:prstGeom prst="rect">
            <a:avLst/>
          </a:prstGeom>
          <a:noFill/>
          <a:ln w="9525">
            <a:noFill/>
            <a:miter lim="800000"/>
            <a:headEnd/>
            <a:tailEnd/>
          </a:ln>
          <a:effectLst/>
        </p:spPr>
        <p:txBody>
          <a:bodyPr>
            <a:spAutoFit/>
          </a:bodyPr>
          <a:lstStyle>
            <a:lvl1pPr eaLnBrk="0" hangingPunct="0">
              <a:defRPr sz="1400" b="1">
                <a:solidFill>
                  <a:schemeClr val="tx1"/>
                </a:solidFill>
                <a:latin typeface="Helvetica" charset="0"/>
                <a:ea typeface="ＭＳ Ｐゴシック" charset="0"/>
                <a:cs typeface="ＭＳ Ｐゴシック" charset="0"/>
              </a:defRPr>
            </a:lvl1pPr>
            <a:lvl2pPr marL="742950" indent="-285750" eaLnBrk="0" hangingPunct="0">
              <a:defRPr sz="1400" b="1">
                <a:solidFill>
                  <a:schemeClr val="tx1"/>
                </a:solidFill>
                <a:latin typeface="Helvetica" charset="0"/>
                <a:ea typeface="ＭＳ Ｐゴシック" charset="0"/>
              </a:defRPr>
            </a:lvl2pPr>
            <a:lvl3pPr marL="1143000" indent="-228600" eaLnBrk="0" hangingPunct="0">
              <a:defRPr sz="1400" b="1">
                <a:solidFill>
                  <a:schemeClr val="tx1"/>
                </a:solidFill>
                <a:latin typeface="Helvetica" charset="0"/>
                <a:ea typeface="ＭＳ Ｐゴシック" charset="0"/>
              </a:defRPr>
            </a:lvl3pPr>
            <a:lvl4pPr marL="1600200" indent="-228600" eaLnBrk="0" hangingPunct="0">
              <a:defRPr sz="1400" b="1">
                <a:solidFill>
                  <a:schemeClr val="tx1"/>
                </a:solidFill>
                <a:latin typeface="Helvetica" charset="0"/>
                <a:ea typeface="ＭＳ Ｐゴシック" charset="0"/>
              </a:defRPr>
            </a:lvl4pPr>
            <a:lvl5pPr marL="2057400" indent="-228600" eaLnBrk="0" hangingPunct="0">
              <a:defRPr sz="1400" b="1">
                <a:solidFill>
                  <a:schemeClr val="tx1"/>
                </a:solidFill>
                <a:latin typeface="Helvetica" charset="0"/>
                <a:ea typeface="ＭＳ Ｐゴシック" charset="0"/>
              </a:defRPr>
            </a:lvl5pPr>
            <a:lvl6pPr marL="2514600" indent="-228600" eaLnBrk="0" fontAlgn="base" hangingPunct="0">
              <a:spcBef>
                <a:spcPct val="0"/>
              </a:spcBef>
              <a:spcAft>
                <a:spcPct val="0"/>
              </a:spcAft>
              <a:defRPr sz="1400" b="1">
                <a:solidFill>
                  <a:schemeClr val="tx1"/>
                </a:solidFill>
                <a:latin typeface="Helvetica" charset="0"/>
                <a:ea typeface="ＭＳ Ｐゴシック" charset="0"/>
              </a:defRPr>
            </a:lvl6pPr>
            <a:lvl7pPr marL="2971800" indent="-228600" eaLnBrk="0" fontAlgn="base" hangingPunct="0">
              <a:spcBef>
                <a:spcPct val="0"/>
              </a:spcBef>
              <a:spcAft>
                <a:spcPct val="0"/>
              </a:spcAft>
              <a:defRPr sz="1400" b="1">
                <a:solidFill>
                  <a:schemeClr val="tx1"/>
                </a:solidFill>
                <a:latin typeface="Helvetica" charset="0"/>
                <a:ea typeface="ＭＳ Ｐゴシック" charset="0"/>
              </a:defRPr>
            </a:lvl7pPr>
            <a:lvl8pPr marL="3429000" indent="-228600" eaLnBrk="0" fontAlgn="base" hangingPunct="0">
              <a:spcBef>
                <a:spcPct val="0"/>
              </a:spcBef>
              <a:spcAft>
                <a:spcPct val="0"/>
              </a:spcAft>
              <a:defRPr sz="1400" b="1">
                <a:solidFill>
                  <a:schemeClr val="tx1"/>
                </a:solidFill>
                <a:latin typeface="Helvetica" charset="0"/>
                <a:ea typeface="ＭＳ Ｐゴシック" charset="0"/>
              </a:defRPr>
            </a:lvl8pPr>
            <a:lvl9pPr marL="3886200" indent="-228600" eaLnBrk="0" fontAlgn="base" hangingPunct="0">
              <a:spcBef>
                <a:spcPct val="0"/>
              </a:spcBef>
              <a:spcAft>
                <a:spcPct val="0"/>
              </a:spcAft>
              <a:defRPr sz="1400" b="1">
                <a:solidFill>
                  <a:schemeClr val="tx1"/>
                </a:solidFill>
                <a:latin typeface="Helvetica" charset="0"/>
                <a:ea typeface="ＭＳ Ｐゴシック" charset="0"/>
              </a:defRPr>
            </a:lvl9pPr>
          </a:lstStyle>
          <a:p>
            <a:pPr>
              <a:spcBef>
                <a:spcPct val="50000"/>
              </a:spcBef>
              <a:defRPr/>
            </a:pPr>
            <a:endParaRPr lang="en-US" b="0" smtClean="0">
              <a:solidFill>
                <a:srgbClr val="0039A6"/>
              </a:solidFill>
              <a:latin typeface="Impact" charset="0"/>
            </a:endParaRPr>
          </a:p>
        </p:txBody>
      </p:sp>
      <p:pic>
        <p:nvPicPr>
          <p:cNvPr id="13" name="Picture 19" descr="lab_icon_no_box_blue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1650" y="6235700"/>
            <a:ext cx="53340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2" descr="comp_logo_180w_120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8763" y="184150"/>
            <a:ext cx="112395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3"/>
          <p:cNvSpPr>
            <a:spLocks noChangeArrowheads="1"/>
          </p:cNvSpPr>
          <p:nvPr/>
        </p:nvSpPr>
        <p:spPr bwMode="auto">
          <a:xfrm>
            <a:off x="-492125" y="1068388"/>
            <a:ext cx="184150" cy="304800"/>
          </a:xfrm>
          <a:prstGeom prst="rect">
            <a:avLst/>
          </a:prstGeom>
          <a:noFill/>
          <a:ln>
            <a:noFill/>
          </a:ln>
          <a:extLst/>
        </p:spPr>
        <p:txBody>
          <a:bodyPr wrap="none">
            <a:spAutoFit/>
          </a:bodyPr>
          <a:lstStyle>
            <a:lvl1pPr eaLnBrk="0" hangingPunct="0">
              <a:defRPr sz="1400" b="1">
                <a:solidFill>
                  <a:schemeClr val="tx1"/>
                </a:solidFill>
                <a:latin typeface="Helvetica" panose="020B0604020202020204" pitchFamily="34" charset="0"/>
                <a:ea typeface="ＭＳ Ｐゴシック" panose="020B0600070205080204" pitchFamily="34" charset="-128"/>
              </a:defRPr>
            </a:lvl1pPr>
            <a:lvl2pPr marL="742950" indent="-285750" eaLnBrk="0" hangingPunct="0">
              <a:defRPr sz="1400" b="1">
                <a:solidFill>
                  <a:schemeClr val="tx1"/>
                </a:solidFill>
                <a:latin typeface="Helvetica" panose="020B0604020202020204" pitchFamily="34" charset="0"/>
                <a:ea typeface="ＭＳ Ｐゴシック" panose="020B0600070205080204" pitchFamily="34" charset="-128"/>
              </a:defRPr>
            </a:lvl2pPr>
            <a:lvl3pPr marL="1143000" indent="-228600" eaLnBrk="0" hangingPunct="0">
              <a:defRPr sz="1400" b="1">
                <a:solidFill>
                  <a:schemeClr val="tx1"/>
                </a:solidFill>
                <a:latin typeface="Helvetica" panose="020B0604020202020204" pitchFamily="34" charset="0"/>
                <a:ea typeface="ＭＳ Ｐゴシック" panose="020B0600070205080204" pitchFamily="34" charset="-128"/>
              </a:defRPr>
            </a:lvl3pPr>
            <a:lvl4pPr marL="1600200" indent="-228600" eaLnBrk="0" hangingPunct="0">
              <a:defRPr sz="1400" b="1">
                <a:solidFill>
                  <a:schemeClr val="tx1"/>
                </a:solidFill>
                <a:latin typeface="Helvetica" panose="020B0604020202020204" pitchFamily="34" charset="0"/>
                <a:ea typeface="ＭＳ Ｐゴシック" panose="020B0600070205080204" pitchFamily="34" charset="-128"/>
              </a:defRPr>
            </a:lvl4pPr>
            <a:lvl5pPr marL="2057400" indent="-228600" eaLnBrk="0" hangingPunct="0">
              <a:defRPr sz="1400" b="1">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9pPr>
          </a:lstStyle>
          <a:p>
            <a:pPr>
              <a:defRPr/>
            </a:pPr>
            <a:endParaRPr lang="en-US" altLang="en-US" smtClean="0"/>
          </a:p>
        </p:txBody>
      </p:sp>
      <p:sp>
        <p:nvSpPr>
          <p:cNvPr id="16" name="Rectangle 29"/>
          <p:cNvSpPr>
            <a:spLocks noChangeArrowheads="1"/>
          </p:cNvSpPr>
          <p:nvPr userDrawn="1"/>
        </p:nvSpPr>
        <p:spPr bwMode="auto">
          <a:xfrm>
            <a:off x="442913" y="6394450"/>
            <a:ext cx="3748087" cy="46038"/>
          </a:xfrm>
          <a:prstGeom prst="rect">
            <a:avLst/>
          </a:prstGeom>
          <a:gradFill rotWithShape="0">
            <a:gsLst>
              <a:gs pos="0">
                <a:srgbClr val="FFFFFF"/>
              </a:gs>
              <a:gs pos="100000">
                <a:srgbClr val="EF9100"/>
              </a:gs>
            </a:gsLst>
            <a:lin ang="0" scaled="1"/>
          </a:gradFill>
          <a:ln>
            <a:noFill/>
          </a:ln>
          <a:extLst/>
        </p:spPr>
        <p:txBody>
          <a:bodyPr wrap="none" anchor="ctr"/>
          <a:lstStyle>
            <a:lvl1pPr eaLnBrk="0" hangingPunct="0">
              <a:defRPr sz="1400" b="1">
                <a:solidFill>
                  <a:schemeClr val="tx1"/>
                </a:solidFill>
                <a:latin typeface="Helvetica" panose="020B0604020202020204" pitchFamily="34" charset="0"/>
                <a:ea typeface="ＭＳ Ｐゴシック" panose="020B0600070205080204" pitchFamily="34" charset="-128"/>
              </a:defRPr>
            </a:lvl1pPr>
            <a:lvl2pPr marL="742950" indent="-285750" eaLnBrk="0" hangingPunct="0">
              <a:defRPr sz="1400" b="1">
                <a:solidFill>
                  <a:schemeClr val="tx1"/>
                </a:solidFill>
                <a:latin typeface="Helvetica" panose="020B0604020202020204" pitchFamily="34" charset="0"/>
                <a:ea typeface="ＭＳ Ｐゴシック" panose="020B0600070205080204" pitchFamily="34" charset="-128"/>
              </a:defRPr>
            </a:lvl2pPr>
            <a:lvl3pPr marL="1143000" indent="-228600" eaLnBrk="0" hangingPunct="0">
              <a:defRPr sz="1400" b="1">
                <a:solidFill>
                  <a:schemeClr val="tx1"/>
                </a:solidFill>
                <a:latin typeface="Helvetica" panose="020B0604020202020204" pitchFamily="34" charset="0"/>
                <a:ea typeface="ＭＳ Ｐゴシック" panose="020B0600070205080204" pitchFamily="34" charset="-128"/>
              </a:defRPr>
            </a:lvl3pPr>
            <a:lvl4pPr marL="1600200" indent="-228600" eaLnBrk="0" hangingPunct="0">
              <a:defRPr sz="1400" b="1">
                <a:solidFill>
                  <a:schemeClr val="tx1"/>
                </a:solidFill>
                <a:latin typeface="Helvetica" panose="020B0604020202020204" pitchFamily="34" charset="0"/>
                <a:ea typeface="ＭＳ Ｐゴシック" panose="020B0600070205080204" pitchFamily="34" charset="-128"/>
              </a:defRPr>
            </a:lvl4pPr>
            <a:lvl5pPr marL="2057400" indent="-228600" eaLnBrk="0" hangingPunct="0">
              <a:defRPr sz="1400" b="1">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9pPr>
          </a:lstStyle>
          <a:p>
            <a:pPr eaLnBrk="1" hangingPunct="1">
              <a:defRPr/>
            </a:pPr>
            <a:endParaRPr lang="en-US" altLang="en-US" smtClean="0">
              <a:latin typeface="Arial" panose="020B0604020202020204" pitchFamily="34" charset="0"/>
            </a:endParaRPr>
          </a:p>
        </p:txBody>
      </p:sp>
      <p:sp>
        <p:nvSpPr>
          <p:cNvPr id="17" name="Text Box 12"/>
          <p:cNvSpPr txBox="1">
            <a:spLocks noChangeArrowheads="1"/>
          </p:cNvSpPr>
          <p:nvPr userDrawn="1"/>
        </p:nvSpPr>
        <p:spPr bwMode="auto">
          <a:xfrm>
            <a:off x="8362950" y="6392863"/>
            <a:ext cx="495300" cy="184150"/>
          </a:xfrm>
          <a:prstGeom prst="rect">
            <a:avLst/>
          </a:prstGeom>
          <a:noFill/>
          <a:ln>
            <a:noFill/>
          </a:ln>
          <a:extLst/>
        </p:spPr>
        <p:txBody>
          <a:bodyPr wrap="none">
            <a:spAutoFit/>
          </a:bodyPr>
          <a:lstStyle>
            <a:lvl1pPr eaLnBrk="0" hangingPunct="0">
              <a:defRPr sz="1400" b="1">
                <a:solidFill>
                  <a:schemeClr val="tx1"/>
                </a:solidFill>
                <a:latin typeface="Helvetica" charset="0"/>
                <a:ea typeface="ＭＳ Ｐゴシック" charset="0"/>
                <a:cs typeface="ＭＳ Ｐゴシック" charset="0"/>
              </a:defRPr>
            </a:lvl1pPr>
            <a:lvl2pPr marL="742950" indent="-285750" eaLnBrk="0" hangingPunct="0">
              <a:defRPr sz="1400" b="1">
                <a:solidFill>
                  <a:schemeClr val="tx1"/>
                </a:solidFill>
                <a:latin typeface="Helvetica" charset="0"/>
                <a:ea typeface="ＭＳ Ｐゴシック" charset="0"/>
              </a:defRPr>
            </a:lvl2pPr>
            <a:lvl3pPr marL="1143000" indent="-228600" eaLnBrk="0" hangingPunct="0">
              <a:defRPr sz="1400" b="1">
                <a:solidFill>
                  <a:schemeClr val="tx1"/>
                </a:solidFill>
                <a:latin typeface="Helvetica" charset="0"/>
                <a:ea typeface="ＭＳ Ｐゴシック" charset="0"/>
              </a:defRPr>
            </a:lvl3pPr>
            <a:lvl4pPr marL="1600200" indent="-228600" eaLnBrk="0" hangingPunct="0">
              <a:defRPr sz="1400" b="1">
                <a:solidFill>
                  <a:schemeClr val="tx1"/>
                </a:solidFill>
                <a:latin typeface="Helvetica" charset="0"/>
                <a:ea typeface="ＭＳ Ｐゴシック" charset="0"/>
              </a:defRPr>
            </a:lvl4pPr>
            <a:lvl5pPr marL="2057400" indent="-228600" eaLnBrk="0" hangingPunct="0">
              <a:defRPr sz="1400" b="1">
                <a:solidFill>
                  <a:schemeClr val="tx1"/>
                </a:solidFill>
                <a:latin typeface="Helvetica" charset="0"/>
                <a:ea typeface="ＭＳ Ｐゴシック" charset="0"/>
              </a:defRPr>
            </a:lvl5pPr>
            <a:lvl6pPr marL="2514600" indent="-228600" eaLnBrk="0" fontAlgn="base" hangingPunct="0">
              <a:spcBef>
                <a:spcPct val="0"/>
              </a:spcBef>
              <a:spcAft>
                <a:spcPct val="0"/>
              </a:spcAft>
              <a:defRPr sz="1400" b="1">
                <a:solidFill>
                  <a:schemeClr val="tx1"/>
                </a:solidFill>
                <a:latin typeface="Helvetica" charset="0"/>
                <a:ea typeface="ＭＳ Ｐゴシック" charset="0"/>
              </a:defRPr>
            </a:lvl6pPr>
            <a:lvl7pPr marL="2971800" indent="-228600" eaLnBrk="0" fontAlgn="base" hangingPunct="0">
              <a:spcBef>
                <a:spcPct val="0"/>
              </a:spcBef>
              <a:spcAft>
                <a:spcPct val="0"/>
              </a:spcAft>
              <a:defRPr sz="1400" b="1">
                <a:solidFill>
                  <a:schemeClr val="tx1"/>
                </a:solidFill>
                <a:latin typeface="Helvetica" charset="0"/>
                <a:ea typeface="ＭＳ Ｐゴシック" charset="0"/>
              </a:defRPr>
            </a:lvl7pPr>
            <a:lvl8pPr marL="3429000" indent="-228600" eaLnBrk="0" fontAlgn="base" hangingPunct="0">
              <a:spcBef>
                <a:spcPct val="0"/>
              </a:spcBef>
              <a:spcAft>
                <a:spcPct val="0"/>
              </a:spcAft>
              <a:defRPr sz="1400" b="1">
                <a:solidFill>
                  <a:schemeClr val="tx1"/>
                </a:solidFill>
                <a:latin typeface="Helvetica" charset="0"/>
                <a:ea typeface="ＭＳ Ｐゴシック" charset="0"/>
              </a:defRPr>
            </a:lvl8pPr>
            <a:lvl9pPr marL="3886200" indent="-228600" eaLnBrk="0" fontAlgn="base" hangingPunct="0">
              <a:spcBef>
                <a:spcPct val="0"/>
              </a:spcBef>
              <a:spcAft>
                <a:spcPct val="0"/>
              </a:spcAft>
              <a:defRPr sz="1400" b="1">
                <a:solidFill>
                  <a:schemeClr val="tx1"/>
                </a:solidFill>
                <a:latin typeface="Helvetica" charset="0"/>
                <a:ea typeface="ＭＳ Ｐゴシック" charset="0"/>
              </a:defRPr>
            </a:lvl9pPr>
          </a:lstStyle>
          <a:p>
            <a:pPr algn="r" eaLnBrk="1" hangingPunct="1">
              <a:spcBef>
                <a:spcPct val="50000"/>
              </a:spcBef>
              <a:defRPr/>
            </a:pPr>
            <a:r>
              <a:rPr lang="en-US" sz="600" i="1" smtClean="0">
                <a:solidFill>
                  <a:srgbClr val="000099"/>
                </a:solidFill>
              </a:rPr>
              <a:t>2K-2571 </a:t>
            </a:r>
            <a:endParaRPr lang="en-US" sz="2400" smtClean="0">
              <a:solidFill>
                <a:srgbClr val="000099"/>
              </a:solidFill>
              <a:latin typeface="Times New Roman" charset="0"/>
            </a:endParaRPr>
          </a:p>
        </p:txBody>
      </p:sp>
      <p:pic>
        <p:nvPicPr>
          <p:cNvPr id="18" name="Picture 16" descr="netl-sc"/>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54000" y="6086475"/>
            <a:ext cx="854075"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r="53877"/>
          <a:stretch>
            <a:fillRect/>
          </a:stretch>
        </p:blipFill>
        <p:spPr bwMode="auto">
          <a:xfrm>
            <a:off x="4129088" y="6181725"/>
            <a:ext cx="1671637" cy="434975"/>
          </a:xfrm>
          <a:prstGeom prst="rect">
            <a:avLst/>
          </a:prstGeom>
          <a:noFill/>
          <a:ln>
            <a:noFill/>
          </a:ln>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0" name="Footer Placeholder 4"/>
          <p:cNvSpPr>
            <a:spLocks noGrp="1"/>
          </p:cNvSpPr>
          <p:nvPr>
            <p:ph type="ftr" sz="quarter" idx="10"/>
          </p:nvPr>
        </p:nvSpPr>
        <p:spPr>
          <a:xfrm>
            <a:off x="533400" y="6316663"/>
            <a:ext cx="5695950" cy="274637"/>
          </a:xfrm>
          <a:prstGeom prst="rect">
            <a:avLst/>
          </a:prstGeom>
        </p:spPr>
        <p:txBody>
          <a:bodyPr/>
          <a:lstStyle>
            <a:lvl1pPr eaLnBrk="0" hangingPunct="0">
              <a:defRPr>
                <a:latin typeface="Helvetica" pitchFamily="-80" charset="0"/>
                <a:ea typeface="ＭＳ Ｐゴシック" pitchFamily="-80" charset="-128"/>
                <a:cs typeface="+mn-cs"/>
              </a:defRPr>
            </a:lvl1pPr>
          </a:lstStyle>
          <a:p>
            <a:pPr>
              <a:defRPr/>
            </a:pPr>
            <a:r>
              <a:rPr lang="en-US"/>
              <a:t>Science &amp; Technology Principal Directorate - Computation Directorate</a:t>
            </a:r>
          </a:p>
        </p:txBody>
      </p:sp>
    </p:spTree>
    <p:extLst>
      <p:ext uri="{BB962C8B-B14F-4D97-AF65-F5344CB8AC3E}">
        <p14:creationId xmlns:p14="http://schemas.microsoft.com/office/powerpoint/2010/main" val="1625428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533400" y="1371600"/>
            <a:ext cx="8077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1027" name="Group 4"/>
          <p:cNvGrpSpPr>
            <a:grpSpLocks/>
          </p:cNvGrpSpPr>
          <p:nvPr/>
        </p:nvGrpSpPr>
        <p:grpSpPr bwMode="auto">
          <a:xfrm>
            <a:off x="0" y="990600"/>
            <a:ext cx="9142413" cy="152400"/>
            <a:chOff x="0" y="0"/>
            <a:chExt cx="5760" cy="708"/>
          </a:xfrm>
        </p:grpSpPr>
        <p:sp>
          <p:nvSpPr>
            <p:cNvPr id="1037" name="Rectangle 5"/>
            <p:cNvSpPr>
              <a:spLocks noChangeArrowheads="1"/>
            </p:cNvSpPr>
            <p:nvPr/>
          </p:nvSpPr>
          <p:spPr bwMode="auto">
            <a:xfrm flipV="1">
              <a:off x="0" y="0"/>
              <a:ext cx="2880" cy="708"/>
            </a:xfrm>
            <a:prstGeom prst="rect">
              <a:avLst/>
            </a:prstGeom>
            <a:solidFill>
              <a:srgbClr val="124A91"/>
            </a:solidFill>
            <a:ln>
              <a:noFill/>
            </a:ln>
            <a:extLst/>
          </p:spPr>
          <p:txBody>
            <a:bodyPr wrap="none" anchor="ctr"/>
            <a:lstStyle>
              <a:lvl1pPr eaLnBrk="0" hangingPunct="0">
                <a:defRPr sz="1400" b="1">
                  <a:solidFill>
                    <a:schemeClr val="tx1"/>
                  </a:solidFill>
                  <a:latin typeface="Helvetica" panose="020B0604020202020204" pitchFamily="34" charset="0"/>
                  <a:ea typeface="ＭＳ Ｐゴシック" panose="020B0600070205080204" pitchFamily="34" charset="-128"/>
                </a:defRPr>
              </a:lvl1pPr>
              <a:lvl2pPr marL="742950" indent="-285750" eaLnBrk="0" hangingPunct="0">
                <a:defRPr sz="1400" b="1">
                  <a:solidFill>
                    <a:schemeClr val="tx1"/>
                  </a:solidFill>
                  <a:latin typeface="Helvetica" panose="020B0604020202020204" pitchFamily="34" charset="0"/>
                  <a:ea typeface="ＭＳ Ｐゴシック" panose="020B0600070205080204" pitchFamily="34" charset="-128"/>
                </a:defRPr>
              </a:lvl2pPr>
              <a:lvl3pPr marL="1143000" indent="-228600" eaLnBrk="0" hangingPunct="0">
                <a:defRPr sz="1400" b="1">
                  <a:solidFill>
                    <a:schemeClr val="tx1"/>
                  </a:solidFill>
                  <a:latin typeface="Helvetica" panose="020B0604020202020204" pitchFamily="34" charset="0"/>
                  <a:ea typeface="ＭＳ Ｐゴシック" panose="020B0600070205080204" pitchFamily="34" charset="-128"/>
                </a:defRPr>
              </a:lvl3pPr>
              <a:lvl4pPr marL="1600200" indent="-228600" eaLnBrk="0" hangingPunct="0">
                <a:defRPr sz="1400" b="1">
                  <a:solidFill>
                    <a:schemeClr val="tx1"/>
                  </a:solidFill>
                  <a:latin typeface="Helvetica" panose="020B0604020202020204" pitchFamily="34" charset="0"/>
                  <a:ea typeface="ＭＳ Ｐゴシック" panose="020B0600070205080204" pitchFamily="34" charset="-128"/>
                </a:defRPr>
              </a:lvl4pPr>
              <a:lvl5pPr marL="2057400" indent="-228600" eaLnBrk="0" hangingPunct="0">
                <a:defRPr sz="1400" b="1">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9pPr>
            </a:lstStyle>
            <a:p>
              <a:pPr>
                <a:defRPr/>
              </a:pPr>
              <a:endParaRPr lang="en-US" altLang="en-US" smtClean="0"/>
            </a:p>
          </p:txBody>
        </p:sp>
        <p:sp>
          <p:nvSpPr>
            <p:cNvPr id="1038" name="Rectangle 6"/>
            <p:cNvSpPr>
              <a:spLocks noChangeArrowheads="1"/>
            </p:cNvSpPr>
            <p:nvPr/>
          </p:nvSpPr>
          <p:spPr bwMode="auto">
            <a:xfrm flipV="1">
              <a:off x="2880" y="0"/>
              <a:ext cx="2880" cy="708"/>
            </a:xfrm>
            <a:prstGeom prst="rect">
              <a:avLst/>
            </a:prstGeom>
            <a:solidFill>
              <a:srgbClr val="124A91"/>
            </a:solidFill>
            <a:ln>
              <a:noFill/>
            </a:ln>
            <a:extLst/>
          </p:spPr>
          <p:txBody>
            <a:bodyPr wrap="none" anchor="ctr"/>
            <a:lstStyle>
              <a:lvl1pPr eaLnBrk="0" hangingPunct="0">
                <a:defRPr sz="1400" b="1">
                  <a:solidFill>
                    <a:schemeClr val="tx1"/>
                  </a:solidFill>
                  <a:latin typeface="Helvetica" panose="020B0604020202020204" pitchFamily="34" charset="0"/>
                  <a:ea typeface="ＭＳ Ｐゴシック" panose="020B0600070205080204" pitchFamily="34" charset="-128"/>
                </a:defRPr>
              </a:lvl1pPr>
              <a:lvl2pPr marL="742950" indent="-285750" eaLnBrk="0" hangingPunct="0">
                <a:defRPr sz="1400" b="1">
                  <a:solidFill>
                    <a:schemeClr val="tx1"/>
                  </a:solidFill>
                  <a:latin typeface="Helvetica" panose="020B0604020202020204" pitchFamily="34" charset="0"/>
                  <a:ea typeface="ＭＳ Ｐゴシック" panose="020B0600070205080204" pitchFamily="34" charset="-128"/>
                </a:defRPr>
              </a:lvl2pPr>
              <a:lvl3pPr marL="1143000" indent="-228600" eaLnBrk="0" hangingPunct="0">
                <a:defRPr sz="1400" b="1">
                  <a:solidFill>
                    <a:schemeClr val="tx1"/>
                  </a:solidFill>
                  <a:latin typeface="Helvetica" panose="020B0604020202020204" pitchFamily="34" charset="0"/>
                  <a:ea typeface="ＭＳ Ｐゴシック" panose="020B0600070205080204" pitchFamily="34" charset="-128"/>
                </a:defRPr>
              </a:lvl3pPr>
              <a:lvl4pPr marL="1600200" indent="-228600" eaLnBrk="0" hangingPunct="0">
                <a:defRPr sz="1400" b="1">
                  <a:solidFill>
                    <a:schemeClr val="tx1"/>
                  </a:solidFill>
                  <a:latin typeface="Helvetica" panose="020B0604020202020204" pitchFamily="34" charset="0"/>
                  <a:ea typeface="ＭＳ Ｐゴシック" panose="020B0600070205080204" pitchFamily="34" charset="-128"/>
                </a:defRPr>
              </a:lvl4pPr>
              <a:lvl5pPr marL="2057400" indent="-228600" eaLnBrk="0" hangingPunct="0">
                <a:defRPr sz="1400" b="1">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9pPr>
            </a:lstStyle>
            <a:p>
              <a:pPr>
                <a:defRPr/>
              </a:pPr>
              <a:endParaRPr lang="en-US" altLang="en-US" smtClean="0"/>
            </a:p>
          </p:txBody>
        </p:sp>
      </p:grpSp>
      <p:sp>
        <p:nvSpPr>
          <p:cNvPr id="438280" name="Text Box 8"/>
          <p:cNvSpPr txBox="1">
            <a:spLocks noChangeArrowheads="1"/>
          </p:cNvSpPr>
          <p:nvPr/>
        </p:nvSpPr>
        <p:spPr bwMode="auto">
          <a:xfrm>
            <a:off x="8528050" y="6586538"/>
            <a:ext cx="463550" cy="195262"/>
          </a:xfrm>
          <a:prstGeom prst="rect">
            <a:avLst/>
          </a:prstGeom>
          <a:noFill/>
          <a:ln w="12700">
            <a:noFill/>
            <a:miter lim="800000"/>
            <a:headEnd type="none" w="sm" len="sm"/>
            <a:tailEnd type="none" w="sm" len="sm"/>
          </a:ln>
          <a:effectLst/>
        </p:spPr>
        <p:txBody>
          <a:bodyPr lIns="0">
            <a:spAutoFit/>
          </a:bodyPr>
          <a:lstStyle>
            <a:lvl1pPr>
              <a:defRPr sz="1400" b="1">
                <a:solidFill>
                  <a:schemeClr val="tx1"/>
                </a:solidFill>
                <a:latin typeface="Helvetica" charset="0"/>
                <a:ea typeface="MS PGothic" pitchFamily="34" charset="-128"/>
              </a:defRPr>
            </a:lvl1pPr>
            <a:lvl2pPr marL="742950" indent="-285750">
              <a:defRPr sz="1400" b="1">
                <a:solidFill>
                  <a:schemeClr val="tx1"/>
                </a:solidFill>
                <a:latin typeface="Helvetica" charset="0"/>
                <a:ea typeface="MS PGothic" pitchFamily="34" charset="-128"/>
              </a:defRPr>
            </a:lvl2pPr>
            <a:lvl3pPr marL="1143000" indent="-228600">
              <a:defRPr sz="1400" b="1">
                <a:solidFill>
                  <a:schemeClr val="tx1"/>
                </a:solidFill>
                <a:latin typeface="Helvetica" charset="0"/>
                <a:ea typeface="MS PGothic" pitchFamily="34" charset="-128"/>
              </a:defRPr>
            </a:lvl3pPr>
            <a:lvl4pPr marL="1600200" indent="-228600">
              <a:defRPr sz="1400" b="1">
                <a:solidFill>
                  <a:schemeClr val="tx1"/>
                </a:solidFill>
                <a:latin typeface="Helvetica" charset="0"/>
                <a:ea typeface="MS PGothic" pitchFamily="34" charset="-128"/>
              </a:defRPr>
            </a:lvl4pPr>
            <a:lvl5pPr marL="2057400" indent="-228600">
              <a:defRPr sz="1400" b="1">
                <a:solidFill>
                  <a:schemeClr val="tx1"/>
                </a:solidFill>
                <a:latin typeface="Helvetica" charset="0"/>
                <a:ea typeface="MS PGothic" pitchFamily="34" charset="-128"/>
              </a:defRPr>
            </a:lvl5pPr>
            <a:lvl6pPr marL="2514600" indent="-228600" eaLnBrk="0" fontAlgn="base" hangingPunct="0">
              <a:spcBef>
                <a:spcPct val="0"/>
              </a:spcBef>
              <a:spcAft>
                <a:spcPct val="0"/>
              </a:spcAft>
              <a:defRPr sz="1400" b="1">
                <a:solidFill>
                  <a:schemeClr val="tx1"/>
                </a:solidFill>
                <a:latin typeface="Helvetica" charset="0"/>
                <a:ea typeface="MS PGothic" pitchFamily="34" charset="-128"/>
              </a:defRPr>
            </a:lvl6pPr>
            <a:lvl7pPr marL="2971800" indent="-228600" eaLnBrk="0" fontAlgn="base" hangingPunct="0">
              <a:spcBef>
                <a:spcPct val="0"/>
              </a:spcBef>
              <a:spcAft>
                <a:spcPct val="0"/>
              </a:spcAft>
              <a:defRPr sz="1400" b="1">
                <a:solidFill>
                  <a:schemeClr val="tx1"/>
                </a:solidFill>
                <a:latin typeface="Helvetica" charset="0"/>
                <a:ea typeface="MS PGothic" pitchFamily="34" charset="-128"/>
              </a:defRPr>
            </a:lvl7pPr>
            <a:lvl8pPr marL="3429000" indent="-228600" eaLnBrk="0" fontAlgn="base" hangingPunct="0">
              <a:spcBef>
                <a:spcPct val="0"/>
              </a:spcBef>
              <a:spcAft>
                <a:spcPct val="0"/>
              </a:spcAft>
              <a:defRPr sz="1400" b="1">
                <a:solidFill>
                  <a:schemeClr val="tx1"/>
                </a:solidFill>
                <a:latin typeface="Helvetica" charset="0"/>
                <a:ea typeface="MS PGothic" pitchFamily="34" charset="-128"/>
              </a:defRPr>
            </a:lvl8pPr>
            <a:lvl9pPr marL="3886200" indent="-228600" eaLnBrk="0" fontAlgn="base" hangingPunct="0">
              <a:spcBef>
                <a:spcPct val="0"/>
              </a:spcBef>
              <a:spcAft>
                <a:spcPct val="0"/>
              </a:spcAft>
              <a:defRPr sz="1400" b="1">
                <a:solidFill>
                  <a:schemeClr val="tx1"/>
                </a:solidFill>
                <a:latin typeface="Helvetica" charset="0"/>
                <a:ea typeface="MS PGothic" pitchFamily="34" charset="-128"/>
              </a:defRPr>
            </a:lvl9pPr>
          </a:lstStyle>
          <a:p>
            <a:pPr algn="r">
              <a:lnSpc>
                <a:spcPct val="75000"/>
              </a:lnSpc>
              <a:defRPr/>
            </a:pPr>
            <a:fld id="{ED6DC31E-0A59-43D9-94F7-B07F8BAF4D95}" type="slidenum">
              <a:rPr lang="en-US" altLang="en-US" sz="900" b="0" smtClean="0">
                <a:latin typeface="Arial Narrow" pitchFamily="34" charset="0"/>
              </a:rPr>
              <a:pPr algn="r">
                <a:lnSpc>
                  <a:spcPct val="75000"/>
                </a:lnSpc>
                <a:defRPr/>
              </a:pPr>
              <a:t>‹#›</a:t>
            </a:fld>
            <a:endParaRPr lang="en-US" altLang="en-US" sz="900" b="0" smtClean="0">
              <a:latin typeface="Arial Narrow" pitchFamily="34" charset="0"/>
            </a:endParaRPr>
          </a:p>
        </p:txBody>
      </p:sp>
      <p:sp>
        <p:nvSpPr>
          <p:cNvPr id="1029" name="Rectangle 9"/>
          <p:cNvSpPr>
            <a:spLocks noGrp="1" noChangeArrowheads="1"/>
          </p:cNvSpPr>
          <p:nvPr>
            <p:ph type="title"/>
          </p:nvPr>
        </p:nvSpPr>
        <p:spPr bwMode="auto">
          <a:xfrm>
            <a:off x="609600" y="152400"/>
            <a:ext cx="72517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bodyPr>
          <a:lstStyle/>
          <a:p>
            <a:pPr lvl="0"/>
            <a:r>
              <a:rPr lang="en-US" altLang="en-US" smtClean="0"/>
              <a:t>Click to edit Master title style</a:t>
            </a:r>
          </a:p>
        </p:txBody>
      </p:sp>
      <p:sp>
        <p:nvSpPr>
          <p:cNvPr id="1030" name="Rectangle 11"/>
          <p:cNvSpPr>
            <a:spLocks noChangeArrowheads="1"/>
          </p:cNvSpPr>
          <p:nvPr/>
        </p:nvSpPr>
        <p:spPr bwMode="auto">
          <a:xfrm>
            <a:off x="533400" y="6324600"/>
            <a:ext cx="3733800" cy="304800"/>
          </a:xfrm>
          <a:prstGeom prst="rect">
            <a:avLst/>
          </a:prstGeom>
          <a:noFill/>
          <a:ln>
            <a:noFill/>
          </a:ln>
          <a:effectLst>
            <a:outerShdw dist="6350"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eaLnBrk="0" hangingPunct="0">
              <a:defRPr sz="1400" b="1">
                <a:solidFill>
                  <a:schemeClr val="tx1"/>
                </a:solidFill>
                <a:latin typeface="Helvetica" panose="020B0604020202020204" pitchFamily="34" charset="0"/>
                <a:ea typeface="ＭＳ Ｐゴシック" panose="020B0600070205080204" pitchFamily="34" charset="-128"/>
              </a:defRPr>
            </a:lvl1pPr>
            <a:lvl2pPr marL="742950" indent="-285750" eaLnBrk="0" hangingPunct="0">
              <a:defRPr sz="1400" b="1">
                <a:solidFill>
                  <a:schemeClr val="tx1"/>
                </a:solidFill>
                <a:latin typeface="Helvetica" panose="020B0604020202020204" pitchFamily="34" charset="0"/>
                <a:ea typeface="ＭＳ Ｐゴシック" panose="020B0600070205080204" pitchFamily="34" charset="-128"/>
              </a:defRPr>
            </a:lvl2pPr>
            <a:lvl3pPr marL="1143000" indent="-228600" eaLnBrk="0" hangingPunct="0">
              <a:defRPr sz="1400" b="1">
                <a:solidFill>
                  <a:schemeClr val="tx1"/>
                </a:solidFill>
                <a:latin typeface="Helvetica" panose="020B0604020202020204" pitchFamily="34" charset="0"/>
                <a:ea typeface="ＭＳ Ｐゴシック" panose="020B0600070205080204" pitchFamily="34" charset="-128"/>
              </a:defRPr>
            </a:lvl3pPr>
            <a:lvl4pPr marL="1600200" indent="-228600" eaLnBrk="0" hangingPunct="0">
              <a:defRPr sz="1400" b="1">
                <a:solidFill>
                  <a:schemeClr val="tx1"/>
                </a:solidFill>
                <a:latin typeface="Helvetica" panose="020B0604020202020204" pitchFamily="34" charset="0"/>
                <a:ea typeface="ＭＳ Ｐゴシック" panose="020B0600070205080204" pitchFamily="34" charset="-128"/>
              </a:defRPr>
            </a:lvl4pPr>
            <a:lvl5pPr marL="2057400" indent="-228600" eaLnBrk="0" hangingPunct="0">
              <a:defRPr sz="1400" b="1">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9pPr>
          </a:lstStyle>
          <a:p>
            <a:pPr eaLnBrk="1" hangingPunct="1">
              <a:defRPr/>
            </a:pPr>
            <a:endParaRPr lang="en-US" altLang="en-US" sz="2400" smtClean="0">
              <a:solidFill>
                <a:srgbClr val="124A91"/>
              </a:solidFill>
              <a:latin typeface="Arial Narrow" panose="020B0606020202030204" pitchFamily="34" charset="0"/>
            </a:endParaRPr>
          </a:p>
        </p:txBody>
      </p:sp>
      <p:sp>
        <p:nvSpPr>
          <p:cNvPr id="438284" name="Text Box 12"/>
          <p:cNvSpPr txBox="1">
            <a:spLocks noChangeArrowheads="1"/>
          </p:cNvSpPr>
          <p:nvPr/>
        </p:nvSpPr>
        <p:spPr bwMode="auto">
          <a:xfrm>
            <a:off x="533400" y="6248400"/>
            <a:ext cx="3352800" cy="304800"/>
          </a:xfrm>
          <a:prstGeom prst="rect">
            <a:avLst/>
          </a:prstGeom>
          <a:noFill/>
          <a:ln w="9525">
            <a:noFill/>
            <a:miter lim="800000"/>
            <a:headEnd/>
            <a:tailEnd/>
          </a:ln>
          <a:effectLst/>
        </p:spPr>
        <p:txBody>
          <a:bodyPr>
            <a:spAutoFit/>
          </a:bodyPr>
          <a:lstStyle>
            <a:lvl1pPr eaLnBrk="0" hangingPunct="0">
              <a:defRPr sz="1400" b="1">
                <a:solidFill>
                  <a:schemeClr val="tx1"/>
                </a:solidFill>
                <a:latin typeface="Helvetica" charset="0"/>
                <a:ea typeface="ＭＳ Ｐゴシック" charset="0"/>
                <a:cs typeface="ＭＳ Ｐゴシック" charset="0"/>
              </a:defRPr>
            </a:lvl1pPr>
            <a:lvl2pPr marL="742950" indent="-285750" eaLnBrk="0" hangingPunct="0">
              <a:defRPr sz="1400" b="1">
                <a:solidFill>
                  <a:schemeClr val="tx1"/>
                </a:solidFill>
                <a:latin typeface="Helvetica" charset="0"/>
                <a:ea typeface="ＭＳ Ｐゴシック" charset="0"/>
              </a:defRPr>
            </a:lvl2pPr>
            <a:lvl3pPr marL="1143000" indent="-228600" eaLnBrk="0" hangingPunct="0">
              <a:defRPr sz="1400" b="1">
                <a:solidFill>
                  <a:schemeClr val="tx1"/>
                </a:solidFill>
                <a:latin typeface="Helvetica" charset="0"/>
                <a:ea typeface="ＭＳ Ｐゴシック" charset="0"/>
              </a:defRPr>
            </a:lvl3pPr>
            <a:lvl4pPr marL="1600200" indent="-228600" eaLnBrk="0" hangingPunct="0">
              <a:defRPr sz="1400" b="1">
                <a:solidFill>
                  <a:schemeClr val="tx1"/>
                </a:solidFill>
                <a:latin typeface="Helvetica" charset="0"/>
                <a:ea typeface="ＭＳ Ｐゴシック" charset="0"/>
              </a:defRPr>
            </a:lvl4pPr>
            <a:lvl5pPr marL="2057400" indent="-228600" eaLnBrk="0" hangingPunct="0">
              <a:defRPr sz="1400" b="1">
                <a:solidFill>
                  <a:schemeClr val="tx1"/>
                </a:solidFill>
                <a:latin typeface="Helvetica" charset="0"/>
                <a:ea typeface="ＭＳ Ｐゴシック" charset="0"/>
              </a:defRPr>
            </a:lvl5pPr>
            <a:lvl6pPr marL="2514600" indent="-228600" eaLnBrk="0" fontAlgn="base" hangingPunct="0">
              <a:spcBef>
                <a:spcPct val="0"/>
              </a:spcBef>
              <a:spcAft>
                <a:spcPct val="0"/>
              </a:spcAft>
              <a:defRPr sz="1400" b="1">
                <a:solidFill>
                  <a:schemeClr val="tx1"/>
                </a:solidFill>
                <a:latin typeface="Helvetica" charset="0"/>
                <a:ea typeface="ＭＳ Ｐゴシック" charset="0"/>
              </a:defRPr>
            </a:lvl6pPr>
            <a:lvl7pPr marL="2971800" indent="-228600" eaLnBrk="0" fontAlgn="base" hangingPunct="0">
              <a:spcBef>
                <a:spcPct val="0"/>
              </a:spcBef>
              <a:spcAft>
                <a:spcPct val="0"/>
              </a:spcAft>
              <a:defRPr sz="1400" b="1">
                <a:solidFill>
                  <a:schemeClr val="tx1"/>
                </a:solidFill>
                <a:latin typeface="Helvetica" charset="0"/>
                <a:ea typeface="ＭＳ Ｐゴシック" charset="0"/>
              </a:defRPr>
            </a:lvl7pPr>
            <a:lvl8pPr marL="3429000" indent="-228600" eaLnBrk="0" fontAlgn="base" hangingPunct="0">
              <a:spcBef>
                <a:spcPct val="0"/>
              </a:spcBef>
              <a:spcAft>
                <a:spcPct val="0"/>
              </a:spcAft>
              <a:defRPr sz="1400" b="1">
                <a:solidFill>
                  <a:schemeClr val="tx1"/>
                </a:solidFill>
                <a:latin typeface="Helvetica" charset="0"/>
                <a:ea typeface="ＭＳ Ｐゴシック" charset="0"/>
              </a:defRPr>
            </a:lvl8pPr>
            <a:lvl9pPr marL="3886200" indent="-228600" eaLnBrk="0" fontAlgn="base" hangingPunct="0">
              <a:spcBef>
                <a:spcPct val="0"/>
              </a:spcBef>
              <a:spcAft>
                <a:spcPct val="0"/>
              </a:spcAft>
              <a:defRPr sz="1400" b="1">
                <a:solidFill>
                  <a:schemeClr val="tx1"/>
                </a:solidFill>
                <a:latin typeface="Helvetica" charset="0"/>
                <a:ea typeface="ＭＳ Ｐゴシック" charset="0"/>
              </a:defRPr>
            </a:lvl9pPr>
          </a:lstStyle>
          <a:p>
            <a:pPr>
              <a:spcBef>
                <a:spcPct val="50000"/>
              </a:spcBef>
              <a:defRPr/>
            </a:pPr>
            <a:endParaRPr lang="en-US" b="0" smtClean="0">
              <a:solidFill>
                <a:srgbClr val="0039A6"/>
              </a:solidFill>
              <a:latin typeface="Impact" charset="0"/>
            </a:endParaRPr>
          </a:p>
        </p:txBody>
      </p:sp>
      <p:sp>
        <p:nvSpPr>
          <p:cNvPr id="438285" name="Text Box 13"/>
          <p:cNvSpPr txBox="1">
            <a:spLocks noChangeArrowheads="1"/>
          </p:cNvSpPr>
          <p:nvPr/>
        </p:nvSpPr>
        <p:spPr bwMode="auto">
          <a:xfrm>
            <a:off x="533400" y="6362700"/>
            <a:ext cx="3505200" cy="304800"/>
          </a:xfrm>
          <a:prstGeom prst="rect">
            <a:avLst/>
          </a:prstGeom>
          <a:noFill/>
          <a:ln w="9525">
            <a:noFill/>
            <a:miter lim="800000"/>
            <a:headEnd/>
            <a:tailEnd/>
          </a:ln>
          <a:effectLst/>
        </p:spPr>
        <p:txBody>
          <a:bodyPr>
            <a:spAutoFit/>
          </a:bodyPr>
          <a:lstStyle>
            <a:lvl1pPr eaLnBrk="0" hangingPunct="0">
              <a:defRPr sz="1400" b="1">
                <a:solidFill>
                  <a:schemeClr val="tx1"/>
                </a:solidFill>
                <a:latin typeface="Helvetica" charset="0"/>
                <a:ea typeface="ＭＳ Ｐゴシック" charset="0"/>
                <a:cs typeface="ＭＳ Ｐゴシック" charset="0"/>
              </a:defRPr>
            </a:lvl1pPr>
            <a:lvl2pPr marL="742950" indent="-285750" eaLnBrk="0" hangingPunct="0">
              <a:defRPr sz="1400" b="1">
                <a:solidFill>
                  <a:schemeClr val="tx1"/>
                </a:solidFill>
                <a:latin typeface="Helvetica" charset="0"/>
                <a:ea typeface="ＭＳ Ｐゴシック" charset="0"/>
              </a:defRPr>
            </a:lvl2pPr>
            <a:lvl3pPr marL="1143000" indent="-228600" eaLnBrk="0" hangingPunct="0">
              <a:defRPr sz="1400" b="1">
                <a:solidFill>
                  <a:schemeClr val="tx1"/>
                </a:solidFill>
                <a:latin typeface="Helvetica" charset="0"/>
                <a:ea typeface="ＭＳ Ｐゴシック" charset="0"/>
              </a:defRPr>
            </a:lvl3pPr>
            <a:lvl4pPr marL="1600200" indent="-228600" eaLnBrk="0" hangingPunct="0">
              <a:defRPr sz="1400" b="1">
                <a:solidFill>
                  <a:schemeClr val="tx1"/>
                </a:solidFill>
                <a:latin typeface="Helvetica" charset="0"/>
                <a:ea typeface="ＭＳ Ｐゴシック" charset="0"/>
              </a:defRPr>
            </a:lvl4pPr>
            <a:lvl5pPr marL="2057400" indent="-228600" eaLnBrk="0" hangingPunct="0">
              <a:defRPr sz="1400" b="1">
                <a:solidFill>
                  <a:schemeClr val="tx1"/>
                </a:solidFill>
                <a:latin typeface="Helvetica" charset="0"/>
                <a:ea typeface="ＭＳ Ｐゴシック" charset="0"/>
              </a:defRPr>
            </a:lvl5pPr>
            <a:lvl6pPr marL="2514600" indent="-228600" eaLnBrk="0" fontAlgn="base" hangingPunct="0">
              <a:spcBef>
                <a:spcPct val="0"/>
              </a:spcBef>
              <a:spcAft>
                <a:spcPct val="0"/>
              </a:spcAft>
              <a:defRPr sz="1400" b="1">
                <a:solidFill>
                  <a:schemeClr val="tx1"/>
                </a:solidFill>
                <a:latin typeface="Helvetica" charset="0"/>
                <a:ea typeface="ＭＳ Ｐゴシック" charset="0"/>
              </a:defRPr>
            </a:lvl6pPr>
            <a:lvl7pPr marL="2971800" indent="-228600" eaLnBrk="0" fontAlgn="base" hangingPunct="0">
              <a:spcBef>
                <a:spcPct val="0"/>
              </a:spcBef>
              <a:spcAft>
                <a:spcPct val="0"/>
              </a:spcAft>
              <a:defRPr sz="1400" b="1">
                <a:solidFill>
                  <a:schemeClr val="tx1"/>
                </a:solidFill>
                <a:latin typeface="Helvetica" charset="0"/>
                <a:ea typeface="ＭＳ Ｐゴシック" charset="0"/>
              </a:defRPr>
            </a:lvl7pPr>
            <a:lvl8pPr marL="3429000" indent="-228600" eaLnBrk="0" fontAlgn="base" hangingPunct="0">
              <a:spcBef>
                <a:spcPct val="0"/>
              </a:spcBef>
              <a:spcAft>
                <a:spcPct val="0"/>
              </a:spcAft>
              <a:defRPr sz="1400" b="1">
                <a:solidFill>
                  <a:schemeClr val="tx1"/>
                </a:solidFill>
                <a:latin typeface="Helvetica" charset="0"/>
                <a:ea typeface="ＭＳ Ｐゴシック" charset="0"/>
              </a:defRPr>
            </a:lvl8pPr>
            <a:lvl9pPr marL="3886200" indent="-228600" eaLnBrk="0" fontAlgn="base" hangingPunct="0">
              <a:spcBef>
                <a:spcPct val="0"/>
              </a:spcBef>
              <a:spcAft>
                <a:spcPct val="0"/>
              </a:spcAft>
              <a:defRPr sz="1400" b="1">
                <a:solidFill>
                  <a:schemeClr val="tx1"/>
                </a:solidFill>
                <a:latin typeface="Helvetica" charset="0"/>
                <a:ea typeface="ＭＳ Ｐゴシック" charset="0"/>
              </a:defRPr>
            </a:lvl9pPr>
          </a:lstStyle>
          <a:p>
            <a:pPr>
              <a:spcBef>
                <a:spcPct val="50000"/>
              </a:spcBef>
              <a:defRPr/>
            </a:pPr>
            <a:endParaRPr lang="en-US" b="0" smtClean="0">
              <a:solidFill>
                <a:srgbClr val="0039A6"/>
              </a:solidFill>
              <a:latin typeface="Impact" charset="0"/>
            </a:endParaRPr>
          </a:p>
        </p:txBody>
      </p:sp>
      <p:sp>
        <p:nvSpPr>
          <p:cNvPr id="1033" name="Rectangle 23"/>
          <p:cNvSpPr>
            <a:spLocks noChangeArrowheads="1"/>
          </p:cNvSpPr>
          <p:nvPr/>
        </p:nvSpPr>
        <p:spPr bwMode="auto">
          <a:xfrm>
            <a:off x="-492125" y="1068388"/>
            <a:ext cx="184150" cy="304800"/>
          </a:xfrm>
          <a:prstGeom prst="rect">
            <a:avLst/>
          </a:prstGeom>
          <a:noFill/>
          <a:ln>
            <a:noFill/>
          </a:ln>
          <a:extLst/>
        </p:spPr>
        <p:txBody>
          <a:bodyPr wrap="none">
            <a:spAutoFit/>
          </a:bodyPr>
          <a:lstStyle>
            <a:lvl1pPr eaLnBrk="0" hangingPunct="0">
              <a:defRPr sz="1400" b="1">
                <a:solidFill>
                  <a:schemeClr val="tx1"/>
                </a:solidFill>
                <a:latin typeface="Helvetica" panose="020B0604020202020204" pitchFamily="34" charset="0"/>
                <a:ea typeface="ＭＳ Ｐゴシック" panose="020B0600070205080204" pitchFamily="34" charset="-128"/>
              </a:defRPr>
            </a:lvl1pPr>
            <a:lvl2pPr marL="742950" indent="-285750" eaLnBrk="0" hangingPunct="0">
              <a:defRPr sz="1400" b="1">
                <a:solidFill>
                  <a:schemeClr val="tx1"/>
                </a:solidFill>
                <a:latin typeface="Helvetica" panose="020B0604020202020204" pitchFamily="34" charset="0"/>
                <a:ea typeface="ＭＳ Ｐゴシック" panose="020B0600070205080204" pitchFamily="34" charset="-128"/>
              </a:defRPr>
            </a:lvl2pPr>
            <a:lvl3pPr marL="1143000" indent="-228600" eaLnBrk="0" hangingPunct="0">
              <a:defRPr sz="1400" b="1">
                <a:solidFill>
                  <a:schemeClr val="tx1"/>
                </a:solidFill>
                <a:latin typeface="Helvetica" panose="020B0604020202020204" pitchFamily="34" charset="0"/>
                <a:ea typeface="ＭＳ Ｐゴシック" panose="020B0600070205080204" pitchFamily="34" charset="-128"/>
              </a:defRPr>
            </a:lvl3pPr>
            <a:lvl4pPr marL="1600200" indent="-228600" eaLnBrk="0" hangingPunct="0">
              <a:defRPr sz="1400" b="1">
                <a:solidFill>
                  <a:schemeClr val="tx1"/>
                </a:solidFill>
                <a:latin typeface="Helvetica" panose="020B0604020202020204" pitchFamily="34" charset="0"/>
                <a:ea typeface="ＭＳ Ｐゴシック" panose="020B0600070205080204" pitchFamily="34" charset="-128"/>
              </a:defRPr>
            </a:lvl4pPr>
            <a:lvl5pPr marL="2057400" indent="-228600" eaLnBrk="0" hangingPunct="0">
              <a:defRPr sz="1400" b="1">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anose="020B0604020202020204" pitchFamily="34" charset="0"/>
                <a:ea typeface="ＭＳ Ｐゴシック" panose="020B0600070205080204" pitchFamily="34" charset="-128"/>
              </a:defRPr>
            </a:lvl9pPr>
          </a:lstStyle>
          <a:p>
            <a:pPr>
              <a:defRPr/>
            </a:pPr>
            <a:endParaRPr lang="en-US" altLang="en-US" smtClean="0"/>
          </a:p>
        </p:txBody>
      </p:sp>
      <p:pic>
        <p:nvPicPr>
          <p:cNvPr id="1034" name="Picture 16" descr="netl-sc"/>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254000" y="6172200"/>
            <a:ext cx="854075"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r="53877"/>
          <a:stretch>
            <a:fillRect/>
          </a:stretch>
        </p:blipFill>
        <p:spPr bwMode="auto">
          <a:xfrm>
            <a:off x="7040563" y="6269038"/>
            <a:ext cx="1671637" cy="434975"/>
          </a:xfrm>
          <a:prstGeom prst="rect">
            <a:avLst/>
          </a:prstGeom>
          <a:noFill/>
          <a:ln>
            <a:noFill/>
          </a:ln>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036" name="Picture 11"/>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521075" y="6218238"/>
            <a:ext cx="1997075"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501" r:id="rId1"/>
    <p:sldLayoutId id="2147485494" r:id="rId2"/>
    <p:sldLayoutId id="2147485495" r:id="rId3"/>
    <p:sldLayoutId id="2147485496" r:id="rId4"/>
    <p:sldLayoutId id="2147485497" r:id="rId5"/>
    <p:sldLayoutId id="2147485498" r:id="rId6"/>
    <p:sldLayoutId id="2147485499" r:id="rId7"/>
    <p:sldLayoutId id="2147485502" r:id="rId8"/>
    <p:sldLayoutId id="2147485503" r:id="rId9"/>
    <p:sldLayoutId id="2147485504" r:id="rId10"/>
    <p:sldLayoutId id="2147485505" r:id="rId11"/>
    <p:sldLayoutId id="2147485500" r:id="rId12"/>
  </p:sldLayoutIdLst>
  <p:hf sldNum="0" hdr="0" dt="0"/>
  <p:txStyles>
    <p:titleStyle>
      <a:lvl1pPr algn="l" rtl="0" eaLnBrk="0" fontAlgn="base" hangingPunct="0">
        <a:spcBef>
          <a:spcPct val="0"/>
        </a:spcBef>
        <a:spcAft>
          <a:spcPct val="0"/>
        </a:spcAft>
        <a:defRPr sz="2400" b="1">
          <a:solidFill>
            <a:srgbClr val="124A91"/>
          </a:solidFill>
          <a:latin typeface="+mj-lt"/>
          <a:ea typeface="MS PGothic" panose="020B0600070205080204" pitchFamily="34" charset="-128"/>
          <a:cs typeface="ＭＳ Ｐゴシック"/>
        </a:defRPr>
      </a:lvl1pPr>
      <a:lvl2pPr algn="l" rtl="0" eaLnBrk="0" fontAlgn="base" hangingPunct="0">
        <a:spcBef>
          <a:spcPct val="0"/>
        </a:spcBef>
        <a:spcAft>
          <a:spcPct val="0"/>
        </a:spcAft>
        <a:defRPr sz="2400" b="1">
          <a:solidFill>
            <a:srgbClr val="124A91"/>
          </a:solidFill>
          <a:latin typeface="Arial Narrow" pitchFamily="34" charset="0"/>
          <a:ea typeface="MS PGothic" panose="020B0600070205080204" pitchFamily="34" charset="-128"/>
          <a:cs typeface="ＭＳ Ｐゴシック"/>
        </a:defRPr>
      </a:lvl2pPr>
      <a:lvl3pPr algn="l" rtl="0" eaLnBrk="0" fontAlgn="base" hangingPunct="0">
        <a:spcBef>
          <a:spcPct val="0"/>
        </a:spcBef>
        <a:spcAft>
          <a:spcPct val="0"/>
        </a:spcAft>
        <a:defRPr sz="2400" b="1">
          <a:solidFill>
            <a:srgbClr val="124A91"/>
          </a:solidFill>
          <a:latin typeface="Arial Narrow" pitchFamily="34" charset="0"/>
          <a:ea typeface="MS PGothic" panose="020B0600070205080204" pitchFamily="34" charset="-128"/>
          <a:cs typeface="ＭＳ Ｐゴシック"/>
        </a:defRPr>
      </a:lvl3pPr>
      <a:lvl4pPr algn="l" rtl="0" eaLnBrk="0" fontAlgn="base" hangingPunct="0">
        <a:spcBef>
          <a:spcPct val="0"/>
        </a:spcBef>
        <a:spcAft>
          <a:spcPct val="0"/>
        </a:spcAft>
        <a:defRPr sz="2400" b="1">
          <a:solidFill>
            <a:srgbClr val="124A91"/>
          </a:solidFill>
          <a:latin typeface="Arial Narrow" pitchFamily="34" charset="0"/>
          <a:ea typeface="MS PGothic" panose="020B0600070205080204" pitchFamily="34" charset="-128"/>
          <a:cs typeface="ＭＳ Ｐゴシック"/>
        </a:defRPr>
      </a:lvl4pPr>
      <a:lvl5pPr algn="l" rtl="0" eaLnBrk="0" fontAlgn="base" hangingPunct="0">
        <a:spcBef>
          <a:spcPct val="0"/>
        </a:spcBef>
        <a:spcAft>
          <a:spcPct val="0"/>
        </a:spcAft>
        <a:defRPr sz="2400" b="1">
          <a:solidFill>
            <a:srgbClr val="124A91"/>
          </a:solidFill>
          <a:latin typeface="Arial Narrow" pitchFamily="34" charset="0"/>
          <a:ea typeface="MS PGothic" panose="020B0600070205080204" pitchFamily="34" charset="-128"/>
          <a:cs typeface="ＭＳ Ｐゴシック"/>
        </a:defRPr>
      </a:lvl5pPr>
      <a:lvl6pPr marL="457200" algn="l" rtl="0" fontAlgn="base">
        <a:spcBef>
          <a:spcPct val="0"/>
        </a:spcBef>
        <a:spcAft>
          <a:spcPct val="0"/>
        </a:spcAft>
        <a:defRPr sz="2400" b="1">
          <a:solidFill>
            <a:srgbClr val="124A91"/>
          </a:solidFill>
          <a:latin typeface="Arial Narrow" pitchFamily="34" charset="0"/>
          <a:ea typeface="ＭＳ Ｐゴシック" pitchFamily="-80" charset="-128"/>
        </a:defRPr>
      </a:lvl6pPr>
      <a:lvl7pPr marL="914400" algn="l" rtl="0" fontAlgn="base">
        <a:spcBef>
          <a:spcPct val="0"/>
        </a:spcBef>
        <a:spcAft>
          <a:spcPct val="0"/>
        </a:spcAft>
        <a:defRPr sz="2400" b="1">
          <a:solidFill>
            <a:srgbClr val="124A91"/>
          </a:solidFill>
          <a:latin typeface="Arial Narrow" pitchFamily="34" charset="0"/>
          <a:ea typeface="ＭＳ Ｐゴシック" pitchFamily="-80" charset="-128"/>
        </a:defRPr>
      </a:lvl7pPr>
      <a:lvl8pPr marL="1371600" algn="l" rtl="0" fontAlgn="base">
        <a:spcBef>
          <a:spcPct val="0"/>
        </a:spcBef>
        <a:spcAft>
          <a:spcPct val="0"/>
        </a:spcAft>
        <a:defRPr sz="2400" b="1">
          <a:solidFill>
            <a:srgbClr val="124A91"/>
          </a:solidFill>
          <a:latin typeface="Arial Narrow" pitchFamily="34" charset="0"/>
          <a:ea typeface="ＭＳ Ｐゴシック" pitchFamily="-80" charset="-128"/>
        </a:defRPr>
      </a:lvl8pPr>
      <a:lvl9pPr marL="1828800" algn="l" rtl="0" fontAlgn="base">
        <a:spcBef>
          <a:spcPct val="0"/>
        </a:spcBef>
        <a:spcAft>
          <a:spcPct val="0"/>
        </a:spcAft>
        <a:defRPr sz="2400" b="1">
          <a:solidFill>
            <a:srgbClr val="124A91"/>
          </a:solidFill>
          <a:latin typeface="Arial Narrow" pitchFamily="34" charset="0"/>
          <a:ea typeface="ＭＳ Ｐゴシック" pitchFamily="-80" charset="-128"/>
        </a:defRPr>
      </a:lvl9pPr>
    </p:titleStyle>
    <p:bodyStyle>
      <a:lvl1pPr marL="342900" indent="-342900" algn="l" rtl="0" eaLnBrk="0" fontAlgn="base" hangingPunct="0">
        <a:spcBef>
          <a:spcPct val="20000"/>
        </a:spcBef>
        <a:spcAft>
          <a:spcPct val="0"/>
        </a:spcAft>
        <a:buClr>
          <a:srgbClr val="124A91"/>
        </a:buClr>
        <a:buFont typeface="Wingdings" pitchFamily="2" charset="2"/>
        <a:buChar char="§"/>
        <a:defRPr sz="2400">
          <a:solidFill>
            <a:schemeClr val="tx1"/>
          </a:solidFill>
          <a:latin typeface="+mn-lt"/>
          <a:ea typeface="MS PGothic" panose="020B0600070205080204" pitchFamily="34" charset="-128"/>
          <a:cs typeface="ＭＳ Ｐゴシック"/>
        </a:defRPr>
      </a:lvl1pPr>
      <a:lvl2pPr marL="742950" indent="-285750" algn="l" rtl="0" eaLnBrk="0" fontAlgn="base" hangingPunct="0">
        <a:spcBef>
          <a:spcPct val="20000"/>
        </a:spcBef>
        <a:spcAft>
          <a:spcPct val="0"/>
        </a:spcAft>
        <a:buClr>
          <a:srgbClr val="124A91"/>
        </a:buClr>
        <a:buFont typeface="Times" charset="0"/>
        <a:buChar char="•"/>
        <a:defRPr sz="2400">
          <a:solidFill>
            <a:schemeClr val="tx1"/>
          </a:solidFill>
          <a:latin typeface="+mn-lt"/>
          <a:ea typeface="MS PGothic" panose="020B0600070205080204" pitchFamily="34" charset="-128"/>
          <a:cs typeface="ＭＳ Ｐゴシック"/>
        </a:defRPr>
      </a:lvl2pPr>
      <a:lvl3pPr marL="1143000" indent="-228600" algn="l" rtl="0" eaLnBrk="0" fontAlgn="base" hangingPunct="0">
        <a:spcBef>
          <a:spcPct val="20000"/>
        </a:spcBef>
        <a:spcAft>
          <a:spcPct val="0"/>
        </a:spcAft>
        <a:buClr>
          <a:srgbClr val="124A91"/>
        </a:buClr>
        <a:buFont typeface="Symbol" pitchFamily="18" charset="2"/>
        <a:buChar char=""/>
        <a:defRPr sz="2400">
          <a:solidFill>
            <a:schemeClr val="tx1"/>
          </a:solidFill>
          <a:latin typeface="+mn-lt"/>
          <a:ea typeface="MS PGothic" panose="020B0600070205080204" pitchFamily="34" charset="-128"/>
          <a:cs typeface="ＭＳ Ｐゴシック"/>
        </a:defRPr>
      </a:lvl3pPr>
      <a:lvl4pPr marL="1600200" indent="-228600" algn="l" rtl="0" eaLnBrk="0" fontAlgn="base" hangingPunct="0">
        <a:spcBef>
          <a:spcPct val="20000"/>
        </a:spcBef>
        <a:spcAft>
          <a:spcPct val="0"/>
        </a:spcAft>
        <a:buClr>
          <a:srgbClr val="124A91"/>
        </a:buClr>
        <a:buFont typeface="Symbol" pitchFamily="18" charset="2"/>
        <a:buChar char=""/>
        <a:defRPr sz="2000">
          <a:solidFill>
            <a:schemeClr val="tx1"/>
          </a:solidFill>
          <a:latin typeface="+mn-lt"/>
          <a:ea typeface="MS PGothic" panose="020B0600070205080204" pitchFamily="34" charset="-128"/>
          <a:cs typeface="ＭＳ Ｐゴシック"/>
        </a:defRPr>
      </a:lvl4pPr>
      <a:lvl5pPr marL="2057400" indent="-228600" algn="l" rtl="0" eaLnBrk="0" fontAlgn="base" hangingPunct="0">
        <a:spcBef>
          <a:spcPct val="20000"/>
        </a:spcBef>
        <a:spcAft>
          <a:spcPct val="0"/>
        </a:spcAft>
        <a:buClr>
          <a:srgbClr val="124A91"/>
        </a:buClr>
        <a:buFont typeface="Geneva CE" charset="0"/>
        <a:buChar char="»"/>
        <a:defRPr sz="2000">
          <a:solidFill>
            <a:schemeClr val="tx1"/>
          </a:solidFill>
          <a:latin typeface="+mn-lt"/>
          <a:ea typeface="MS PGothic" panose="020B0600070205080204" pitchFamily="34" charset="-128"/>
          <a:cs typeface="ＭＳ Ｐゴシック"/>
        </a:defRPr>
      </a:lvl5pPr>
      <a:lvl6pPr marL="2514600" indent="-228600" algn="l" rtl="0" fontAlgn="base">
        <a:spcBef>
          <a:spcPct val="20000"/>
        </a:spcBef>
        <a:spcAft>
          <a:spcPct val="0"/>
        </a:spcAft>
        <a:buClr>
          <a:srgbClr val="124A91"/>
        </a:buClr>
        <a:buFont typeface="Geneva CE" pitchFamily="-80" charset="-18"/>
        <a:buChar char="»"/>
        <a:defRPr sz="2000">
          <a:solidFill>
            <a:schemeClr val="tx1"/>
          </a:solidFill>
          <a:latin typeface="+mn-lt"/>
          <a:ea typeface="+mn-ea"/>
        </a:defRPr>
      </a:lvl6pPr>
      <a:lvl7pPr marL="2971800" indent="-228600" algn="l" rtl="0" fontAlgn="base">
        <a:spcBef>
          <a:spcPct val="20000"/>
        </a:spcBef>
        <a:spcAft>
          <a:spcPct val="0"/>
        </a:spcAft>
        <a:buClr>
          <a:srgbClr val="124A91"/>
        </a:buClr>
        <a:buFont typeface="Geneva CE" pitchFamily="-80" charset="-18"/>
        <a:buChar char="»"/>
        <a:defRPr sz="2000">
          <a:solidFill>
            <a:schemeClr val="tx1"/>
          </a:solidFill>
          <a:latin typeface="+mn-lt"/>
          <a:ea typeface="+mn-ea"/>
        </a:defRPr>
      </a:lvl7pPr>
      <a:lvl8pPr marL="3429000" indent="-228600" algn="l" rtl="0" fontAlgn="base">
        <a:spcBef>
          <a:spcPct val="20000"/>
        </a:spcBef>
        <a:spcAft>
          <a:spcPct val="0"/>
        </a:spcAft>
        <a:buClr>
          <a:srgbClr val="124A91"/>
        </a:buClr>
        <a:buFont typeface="Geneva CE" pitchFamily="-80" charset="-18"/>
        <a:buChar char="»"/>
        <a:defRPr sz="2000">
          <a:solidFill>
            <a:schemeClr val="tx1"/>
          </a:solidFill>
          <a:latin typeface="+mn-lt"/>
          <a:ea typeface="+mn-ea"/>
        </a:defRPr>
      </a:lvl8pPr>
      <a:lvl9pPr marL="3886200" indent="-228600" algn="l" rtl="0" fontAlgn="base">
        <a:spcBef>
          <a:spcPct val="20000"/>
        </a:spcBef>
        <a:spcAft>
          <a:spcPct val="0"/>
        </a:spcAft>
        <a:buClr>
          <a:srgbClr val="124A91"/>
        </a:buClr>
        <a:buFont typeface="Geneva CE" pitchFamily="-80" charset="-18"/>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5.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Grp="1" noChangeArrowheads="1"/>
          </p:cNvSpPr>
          <p:nvPr>
            <p:ph type="ctrTitle"/>
          </p:nvPr>
        </p:nvSpPr>
        <p:spPr>
          <a:xfrm>
            <a:off x="265113" y="1892300"/>
            <a:ext cx="8724900" cy="1828800"/>
          </a:xfrm>
        </p:spPr>
        <p:txBody>
          <a:bodyPr/>
          <a:lstStyle/>
          <a:p>
            <a:pPr eaLnBrk="1" hangingPunct="1">
              <a:lnSpc>
                <a:spcPct val="105000"/>
              </a:lnSpc>
              <a:defRPr/>
            </a:pPr>
            <a:r>
              <a:rPr lang="en-US" sz="2700" b="1" dirty="0">
                <a:latin typeface="+mn-lt"/>
                <a:ea typeface="+mj-ea"/>
                <a:cs typeface="+mj-cs"/>
              </a:rPr>
              <a:t>Non-intrusive Uncertainty Quantification for Reacting Multiphase Flows in Coal </a:t>
            </a:r>
            <a:r>
              <a:rPr lang="en-US" sz="2700" b="1" dirty="0" err="1">
                <a:latin typeface="+mn-lt"/>
                <a:ea typeface="+mj-ea"/>
                <a:cs typeface="+mj-cs"/>
              </a:rPr>
              <a:t>Gasifiers</a:t>
            </a:r>
            <a:endParaRPr lang="en-US" sz="2700" b="1" dirty="0">
              <a:latin typeface="+mn-lt"/>
              <a:ea typeface="+mj-ea"/>
              <a:cs typeface="+mj-cs"/>
            </a:endParaRPr>
          </a:p>
        </p:txBody>
      </p:sp>
      <p:sp>
        <p:nvSpPr>
          <p:cNvPr id="8195" name="Text Box 8"/>
          <p:cNvSpPr txBox="1">
            <a:spLocks noChangeArrowheads="1"/>
          </p:cNvSpPr>
          <p:nvPr/>
        </p:nvSpPr>
        <p:spPr bwMode="auto">
          <a:xfrm>
            <a:off x="5867400" y="152400"/>
            <a:ext cx="3048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lgn="ctr">
              <a:spcBef>
                <a:spcPct val="0"/>
              </a:spcBef>
              <a:buClrTx/>
              <a:buFontTx/>
              <a:buNone/>
            </a:pPr>
            <a:r>
              <a:rPr lang="en-US" altLang="en-US" sz="1200">
                <a:solidFill>
                  <a:schemeClr val="bg1"/>
                </a:solidFill>
                <a:latin typeface="Helvetica" charset="0"/>
              </a:rPr>
              <a:t>Performance Measures x.x, x.x, and x.x</a:t>
            </a:r>
          </a:p>
        </p:txBody>
      </p:sp>
      <p:sp>
        <p:nvSpPr>
          <p:cNvPr id="8196" name="Rectangle 1"/>
          <p:cNvSpPr>
            <a:spLocks noChangeArrowheads="1"/>
          </p:cNvSpPr>
          <p:nvPr/>
        </p:nvSpPr>
        <p:spPr bwMode="auto">
          <a:xfrm>
            <a:off x="442913" y="4125913"/>
            <a:ext cx="8294687"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lgn="ctr" eaLnBrk="1" hangingPunct="1">
              <a:buFont typeface="Wingdings" pitchFamily="2" charset="2"/>
              <a:buNone/>
            </a:pPr>
            <a:r>
              <a:rPr lang="en-US" altLang="en-US">
                <a:solidFill>
                  <a:srgbClr val="124A91"/>
                </a:solidFill>
              </a:rPr>
              <a:t>Aytekin Gel</a:t>
            </a:r>
            <a:r>
              <a:rPr lang="en-US" altLang="en-US" baseline="30000">
                <a:solidFill>
                  <a:srgbClr val="124A91"/>
                </a:solidFill>
              </a:rPr>
              <a:t>1,2 </a:t>
            </a:r>
            <a:r>
              <a:rPr lang="en-US" altLang="en-US">
                <a:solidFill>
                  <a:srgbClr val="124A91"/>
                </a:solidFill>
              </a:rPr>
              <a:t>, Mehrdad Shahnam</a:t>
            </a:r>
            <a:r>
              <a:rPr lang="en-US" altLang="en-US" baseline="30000">
                <a:solidFill>
                  <a:srgbClr val="124A91"/>
                </a:solidFill>
              </a:rPr>
              <a:t>1</a:t>
            </a:r>
            <a:r>
              <a:rPr lang="en-US" altLang="en-US">
                <a:solidFill>
                  <a:srgbClr val="124A91"/>
                </a:solidFill>
              </a:rPr>
              <a:t>, </a:t>
            </a:r>
          </a:p>
          <a:p>
            <a:pPr algn="ctr" eaLnBrk="1" hangingPunct="1">
              <a:buFont typeface="Wingdings" pitchFamily="2" charset="2"/>
              <a:buNone/>
            </a:pPr>
            <a:r>
              <a:rPr lang="en-US" altLang="en-US">
                <a:solidFill>
                  <a:srgbClr val="124A91"/>
                </a:solidFill>
              </a:rPr>
              <a:t>Arun K. Subramaniyan</a:t>
            </a:r>
            <a:r>
              <a:rPr lang="en-US" altLang="en-US" baseline="30000">
                <a:solidFill>
                  <a:srgbClr val="124A91"/>
                </a:solidFill>
              </a:rPr>
              <a:t>3 </a:t>
            </a:r>
            <a:r>
              <a:rPr lang="en-US" altLang="en-US">
                <a:solidFill>
                  <a:srgbClr val="124A91"/>
                </a:solidFill>
              </a:rPr>
              <a:t>, Jordan Musser</a:t>
            </a:r>
            <a:r>
              <a:rPr lang="en-US" altLang="en-US" baseline="30000">
                <a:solidFill>
                  <a:srgbClr val="124A91"/>
                </a:solidFill>
              </a:rPr>
              <a:t>1</a:t>
            </a:r>
            <a:r>
              <a:rPr lang="en-US" altLang="en-US">
                <a:solidFill>
                  <a:srgbClr val="124A91"/>
                </a:solidFill>
              </a:rPr>
              <a:t>, </a:t>
            </a:r>
          </a:p>
          <a:p>
            <a:pPr algn="ctr" eaLnBrk="1" hangingPunct="1">
              <a:buFont typeface="Wingdings" pitchFamily="2" charset="2"/>
              <a:buNone/>
            </a:pPr>
            <a:r>
              <a:rPr lang="en-US" altLang="en-US">
                <a:solidFill>
                  <a:srgbClr val="124A91"/>
                </a:solidFill>
              </a:rPr>
              <a:t>Jean-François Dietiker</a:t>
            </a:r>
            <a:r>
              <a:rPr lang="en-US" altLang="en-US" baseline="30000">
                <a:solidFill>
                  <a:srgbClr val="124A91"/>
                </a:solidFill>
              </a:rPr>
              <a:t>1,4</a:t>
            </a:r>
          </a:p>
          <a:p>
            <a:pPr algn="ctr" eaLnBrk="1" hangingPunct="1">
              <a:buFont typeface="Wingdings" pitchFamily="2" charset="2"/>
              <a:buNone/>
            </a:pPr>
            <a:endParaRPr lang="en-US" altLang="en-US" baseline="30000">
              <a:solidFill>
                <a:srgbClr val="124A91"/>
              </a:solidFill>
            </a:endParaRPr>
          </a:p>
          <a:p>
            <a:pPr algn="ctr" eaLnBrk="1" hangingPunct="1">
              <a:lnSpc>
                <a:spcPct val="70000"/>
              </a:lnSpc>
              <a:buFont typeface="Wingdings" pitchFamily="2" charset="2"/>
              <a:buNone/>
            </a:pPr>
            <a:r>
              <a:rPr lang="en-US" altLang="en-US" sz="2100" baseline="30000">
                <a:solidFill>
                  <a:srgbClr val="124A91"/>
                </a:solidFill>
              </a:rPr>
              <a:t>(1) National Energy Technology Laboratory , Morgantown, WV, U.S.A.</a:t>
            </a:r>
          </a:p>
          <a:p>
            <a:pPr algn="ctr" eaLnBrk="1" hangingPunct="1">
              <a:lnSpc>
                <a:spcPct val="70000"/>
              </a:lnSpc>
              <a:buFont typeface="Wingdings" pitchFamily="2" charset="2"/>
              <a:buNone/>
            </a:pPr>
            <a:r>
              <a:rPr lang="en-US" altLang="en-US" sz="2100" baseline="30000">
                <a:solidFill>
                  <a:srgbClr val="124A91"/>
                </a:solidFill>
              </a:rPr>
              <a:t>(2) ALPEMI Consulting LLC, Phoenix, AZ</a:t>
            </a:r>
          </a:p>
          <a:p>
            <a:pPr algn="ctr" eaLnBrk="1" hangingPunct="1">
              <a:lnSpc>
                <a:spcPct val="70000"/>
              </a:lnSpc>
              <a:buFont typeface="Wingdings" pitchFamily="2" charset="2"/>
              <a:buNone/>
            </a:pPr>
            <a:r>
              <a:rPr lang="en-US" altLang="en-US" sz="2100" baseline="30000">
                <a:solidFill>
                  <a:srgbClr val="124A91"/>
                </a:solidFill>
              </a:rPr>
              <a:t>(3) GE Global Research Center, NY     (4) West Virginia University Research Corporation, WV</a:t>
            </a:r>
          </a:p>
        </p:txBody>
      </p:sp>
      <p:sp>
        <p:nvSpPr>
          <p:cNvPr id="8197" name="TextBox 2"/>
          <p:cNvSpPr txBox="1">
            <a:spLocks noChangeArrowheads="1"/>
          </p:cNvSpPr>
          <p:nvPr/>
        </p:nvSpPr>
        <p:spPr bwMode="auto">
          <a:xfrm>
            <a:off x="1371599" y="38100"/>
            <a:ext cx="6621463"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lgn="ctr" eaLnBrk="1" hangingPunct="1">
              <a:buFont typeface="Wingdings" pitchFamily="2" charset="2"/>
              <a:buNone/>
            </a:pPr>
            <a:r>
              <a:rPr lang="en-US" altLang="en-US" sz="1800" dirty="0">
                <a:solidFill>
                  <a:srgbClr val="124A91"/>
                </a:solidFill>
              </a:rPr>
              <a:t>2014 </a:t>
            </a:r>
            <a:r>
              <a:rPr lang="en-US" altLang="en-US" sz="1800" dirty="0" smtClean="0">
                <a:solidFill>
                  <a:srgbClr val="124A91"/>
                </a:solidFill>
              </a:rPr>
              <a:t>NETL Multiphase Flow Science Conference </a:t>
            </a:r>
          </a:p>
          <a:p>
            <a:pPr algn="ctr" eaLnBrk="1" hangingPunct="1">
              <a:buFont typeface="Wingdings" pitchFamily="2" charset="2"/>
              <a:buNone/>
            </a:pPr>
            <a:r>
              <a:rPr lang="en-US" altLang="en-US" sz="1800" dirty="0" smtClean="0">
                <a:solidFill>
                  <a:srgbClr val="124A91"/>
                </a:solidFill>
              </a:rPr>
              <a:t>Morgantown, WV </a:t>
            </a:r>
            <a:endParaRPr lang="en-US" altLang="en-US" sz="1800" dirty="0">
              <a:solidFill>
                <a:srgbClr val="124A91"/>
              </a:solidFill>
            </a:endParaRPr>
          </a:p>
          <a:p>
            <a:pPr algn="ctr" eaLnBrk="1" hangingPunct="1">
              <a:buFont typeface="Wingdings" pitchFamily="2" charset="2"/>
              <a:buNone/>
            </a:pPr>
            <a:r>
              <a:rPr lang="en-US" altLang="en-US" sz="1800" dirty="0" smtClean="0">
                <a:solidFill>
                  <a:srgbClr val="124A91"/>
                </a:solidFill>
              </a:rPr>
              <a:t>August 5-6 </a:t>
            </a:r>
            <a:r>
              <a:rPr lang="en-US" altLang="en-US" sz="1800" dirty="0">
                <a:solidFill>
                  <a:srgbClr val="124A91"/>
                </a:solidFill>
              </a:rPr>
              <a:t>, 2014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533400" y="1371600"/>
            <a:ext cx="6477000" cy="4724400"/>
          </a:xfrm>
        </p:spPr>
        <p:txBody>
          <a:bodyPr/>
          <a:lstStyle/>
          <a:p>
            <a:r>
              <a:rPr lang="en-US" altLang="en-US" smtClean="0"/>
              <a:t>Due to inherently complex nature of transient reacting multiphase flows and the expensive computational cost, several different strategies were investigated. 2D and 3D simulations at multiple grid resolutions (coarse, medium &amp; fine) were initiated.</a:t>
            </a:r>
          </a:p>
          <a:p>
            <a:r>
              <a:rPr lang="en-US" altLang="en-US" smtClean="0"/>
              <a:t>Different sampling strategies were employed:</a:t>
            </a:r>
          </a:p>
          <a:p>
            <a:pPr lvl="1"/>
            <a:r>
              <a:rPr lang="en-US" altLang="en-US" smtClean="0"/>
              <a:t>Optimal Latin Hypercube Sampling        (e.g. 30 samples for 2D runs)</a:t>
            </a:r>
          </a:p>
          <a:p>
            <a:pPr lvl="1"/>
            <a:r>
              <a:rPr lang="en-US" altLang="en-US" smtClean="0"/>
              <a:t>Central Composite Design (25 samples)</a:t>
            </a:r>
          </a:p>
          <a:p>
            <a:endParaRPr lang="en-US" altLang="en-US" smtClean="0"/>
          </a:p>
        </p:txBody>
      </p:sp>
      <p:sp>
        <p:nvSpPr>
          <p:cNvPr id="18435" name="Title 1"/>
          <p:cNvSpPr txBox="1">
            <a:spLocks/>
          </p:cNvSpPr>
          <p:nvPr/>
        </p:nvSpPr>
        <p:spPr bwMode="auto">
          <a:xfrm>
            <a:off x="138113" y="190500"/>
            <a:ext cx="87693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spcBef>
                <a:spcPct val="0"/>
              </a:spcBef>
              <a:buClrTx/>
              <a:buFontTx/>
              <a:buNone/>
            </a:pPr>
            <a:r>
              <a:rPr lang="en-US" altLang="en-US">
                <a:solidFill>
                  <a:srgbClr val="124A91"/>
                </a:solidFill>
                <a:latin typeface="Arial Narrow" pitchFamily="34" charset="0"/>
              </a:rPr>
              <a:t>Case B: Transient Fluidized Bed Gasifier Simulation (work in progress)</a:t>
            </a:r>
          </a:p>
          <a:p>
            <a:pPr>
              <a:spcBef>
                <a:spcPct val="0"/>
              </a:spcBef>
              <a:buClrTx/>
              <a:buFontTx/>
              <a:buNone/>
            </a:pPr>
            <a:r>
              <a:rPr lang="en-US" altLang="en-US">
                <a:solidFill>
                  <a:srgbClr val="124A91"/>
                </a:solidFill>
                <a:latin typeface="Arial Narrow" pitchFamily="34" charset="0"/>
              </a:rPr>
              <a:t>Computational Fluid Dynamics Simulations</a:t>
            </a:r>
          </a:p>
        </p:txBody>
      </p:sp>
      <p:sp>
        <p:nvSpPr>
          <p:cNvPr id="18436" name="Rounded Rectangle 30"/>
          <p:cNvSpPr>
            <a:spLocks noChangeArrowheads="1"/>
          </p:cNvSpPr>
          <p:nvPr/>
        </p:nvSpPr>
        <p:spPr bwMode="auto">
          <a:xfrm>
            <a:off x="965200" y="4826000"/>
            <a:ext cx="6083300" cy="863600"/>
          </a:xfrm>
          <a:prstGeom prst="roundRect">
            <a:avLst>
              <a:gd name="adj" fmla="val 16667"/>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spcBef>
                <a:spcPct val="0"/>
              </a:spcBef>
              <a:buClrTx/>
              <a:buFontTx/>
              <a:buNone/>
            </a:pPr>
            <a:endParaRPr lang="en-US" altLang="en-US" sz="1400">
              <a:latin typeface="Helvetica" charset="0"/>
            </a:endParaRPr>
          </a:p>
        </p:txBody>
      </p:sp>
      <p:grpSp>
        <p:nvGrpSpPr>
          <p:cNvPr id="18437" name="Group 7"/>
          <p:cNvGrpSpPr>
            <a:grpSpLocks/>
          </p:cNvGrpSpPr>
          <p:nvPr/>
        </p:nvGrpSpPr>
        <p:grpSpPr bwMode="auto">
          <a:xfrm>
            <a:off x="7337425" y="1163638"/>
            <a:ext cx="1677988" cy="5076825"/>
            <a:chOff x="7337425" y="1168400"/>
            <a:chExt cx="1677988" cy="5076825"/>
          </a:xfrm>
        </p:grpSpPr>
        <p:sp>
          <p:nvSpPr>
            <p:cNvPr id="18438" name="TextBox 7"/>
            <p:cNvSpPr txBox="1">
              <a:spLocks noChangeArrowheads="1"/>
            </p:cNvSpPr>
            <p:nvPr/>
          </p:nvSpPr>
          <p:spPr bwMode="auto">
            <a:xfrm>
              <a:off x="7383463" y="5722938"/>
              <a:ext cx="16319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eaLnBrk="1" hangingPunct="1">
                <a:spcBef>
                  <a:spcPct val="0"/>
                </a:spcBef>
                <a:buClrTx/>
                <a:buFontTx/>
                <a:buNone/>
              </a:pPr>
              <a:r>
                <a:rPr lang="en-US" altLang="en-US" sz="1400">
                  <a:latin typeface="Helvetica" charset="0"/>
                </a:rPr>
                <a:t>Contour plot of </a:t>
              </a:r>
            </a:p>
            <a:p>
              <a:pPr eaLnBrk="1" hangingPunct="1">
                <a:spcBef>
                  <a:spcPct val="0"/>
                </a:spcBef>
                <a:buClrTx/>
                <a:buFontTx/>
                <a:buNone/>
              </a:pPr>
              <a:r>
                <a:rPr lang="en-US" altLang="en-US" sz="1400">
                  <a:latin typeface="Helvetica" charset="0"/>
                </a:rPr>
                <a:t>CO mole fraction</a:t>
              </a:r>
            </a:p>
          </p:txBody>
        </p:sp>
        <p:pic>
          <p:nvPicPr>
            <p:cNvPr id="18439" name="Picture 3" descr="co.png"/>
            <p:cNvPicPr>
              <a:picLocks noChangeAspect="1"/>
            </p:cNvPicPr>
            <p:nvPr/>
          </p:nvPicPr>
          <p:blipFill>
            <a:blip r:embed="rId3" cstate="print">
              <a:extLst>
                <a:ext uri="{28A0092B-C50C-407E-A947-70E740481C1C}">
                  <a14:useLocalDpi xmlns:a14="http://schemas.microsoft.com/office/drawing/2010/main" val="0"/>
                </a:ext>
              </a:extLst>
            </a:blip>
            <a:srcRect t="2963" r="85802" b="3209"/>
            <a:stretch>
              <a:fillRect/>
            </a:stretch>
          </p:blipFill>
          <p:spPr bwMode="auto">
            <a:xfrm>
              <a:off x="7337425" y="1709738"/>
              <a:ext cx="688975" cy="379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9" descr="co.png"/>
            <p:cNvPicPr>
              <a:picLocks noChangeAspect="1"/>
            </p:cNvPicPr>
            <p:nvPr/>
          </p:nvPicPr>
          <p:blipFill>
            <a:blip r:embed="rId3">
              <a:extLst>
                <a:ext uri="{28A0092B-C50C-407E-A947-70E740481C1C}">
                  <a14:useLocalDpi xmlns:a14="http://schemas.microsoft.com/office/drawing/2010/main" val="0"/>
                </a:ext>
              </a:extLst>
            </a:blip>
            <a:srcRect l="44444" t="7407" r="44650" b="17036"/>
            <a:stretch>
              <a:fillRect/>
            </a:stretch>
          </p:blipFill>
          <p:spPr bwMode="auto">
            <a:xfrm>
              <a:off x="8059738" y="1168400"/>
              <a:ext cx="804862"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txBox="1">
            <a:spLocks/>
          </p:cNvSpPr>
          <p:nvPr/>
        </p:nvSpPr>
        <p:spPr bwMode="auto">
          <a:xfrm>
            <a:off x="138113" y="190500"/>
            <a:ext cx="87693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spcBef>
                <a:spcPct val="0"/>
              </a:spcBef>
              <a:buClrTx/>
              <a:buFontTx/>
              <a:buNone/>
            </a:pPr>
            <a:r>
              <a:rPr lang="en-US" altLang="en-US">
                <a:solidFill>
                  <a:srgbClr val="124A91"/>
                </a:solidFill>
                <a:latin typeface="Arial Narrow" pitchFamily="34" charset="0"/>
              </a:rPr>
              <a:t>Case B: Transient Fluidized Bed Gasifier Simulation (work in progress)</a:t>
            </a:r>
          </a:p>
          <a:p>
            <a:pPr>
              <a:spcBef>
                <a:spcPct val="0"/>
              </a:spcBef>
              <a:buClrTx/>
              <a:buFontTx/>
              <a:buNone/>
            </a:pPr>
            <a:r>
              <a:rPr lang="en-US" altLang="en-US">
                <a:solidFill>
                  <a:srgbClr val="124A91"/>
                </a:solidFill>
                <a:latin typeface="Arial Narrow" pitchFamily="34" charset="0"/>
              </a:rPr>
              <a:t>Illustration of experiment and CFD sampling in the parameter space</a:t>
            </a:r>
          </a:p>
        </p:txBody>
      </p:sp>
      <p:pic>
        <p:nvPicPr>
          <p:cNvPr id="19459" name="Picture 2" descr="DOE_Scatter_x1_x3.jpg"/>
          <p:cNvPicPr>
            <a:picLocks noChangeAspect="1"/>
          </p:cNvPicPr>
          <p:nvPr/>
        </p:nvPicPr>
        <p:blipFill>
          <a:blip r:embed="rId3">
            <a:extLst>
              <a:ext uri="{28A0092B-C50C-407E-A947-70E740481C1C}">
                <a14:useLocalDpi xmlns:a14="http://schemas.microsoft.com/office/drawing/2010/main" val="0"/>
              </a:ext>
            </a:extLst>
          </a:blip>
          <a:srcRect l="5203" t="2779" r="7368" b="3125"/>
          <a:stretch>
            <a:fillRect/>
          </a:stretch>
        </p:blipFill>
        <p:spPr bwMode="auto">
          <a:xfrm>
            <a:off x="4559300" y="1651000"/>
            <a:ext cx="4267200"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1" descr="DOE_Scatter_x3_x2.jpg"/>
          <p:cNvPicPr>
            <a:picLocks noChangeAspect="1"/>
          </p:cNvPicPr>
          <p:nvPr/>
        </p:nvPicPr>
        <p:blipFill>
          <a:blip r:embed="rId4">
            <a:extLst>
              <a:ext uri="{28A0092B-C50C-407E-A947-70E740481C1C}">
                <a14:useLocalDpi xmlns:a14="http://schemas.microsoft.com/office/drawing/2010/main" val="0"/>
              </a:ext>
            </a:extLst>
          </a:blip>
          <a:srcRect l="5724" t="3125" r="8669" b="2777"/>
          <a:stretch>
            <a:fillRect/>
          </a:stretch>
        </p:blipFill>
        <p:spPr bwMode="auto">
          <a:xfrm>
            <a:off x="279400" y="1651000"/>
            <a:ext cx="4178300"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6"/>
          <p:cNvSpPr>
            <a:spLocks noChangeArrowheads="1"/>
          </p:cNvSpPr>
          <p:nvPr/>
        </p:nvSpPr>
        <p:spPr bwMode="auto">
          <a:xfrm>
            <a:off x="2133600" y="5410200"/>
            <a:ext cx="54991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eaLnBrk="1" hangingPunct="1">
              <a:spcBef>
                <a:spcPct val="0"/>
              </a:spcBef>
              <a:buClrTx/>
              <a:buFontTx/>
              <a:buNone/>
            </a:pPr>
            <a:r>
              <a:rPr lang="en-US" altLang="en-US" sz="1100">
                <a:latin typeface="Helvetica" charset="0"/>
              </a:rPr>
              <a:t>Scatter plot of the sampling locations in the parameter space for the physical experiments (14 samples based on Central Composite Design) and CFD simulations (30 samples based on Optimal Latin Hypercube sampling)</a:t>
            </a:r>
            <a:endParaRPr lang="en-US" altLang="en-US" sz="1100" baseline="30000">
              <a:latin typeface="Helvetica"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Content Placeholder 5" descr="BoxPlot_Comp_Exp_vs_2DFluentBaseline.png"/>
          <p:cNvPicPr>
            <a:picLocks noGrp="1" noChangeAspect="1"/>
          </p:cNvPicPr>
          <p:nvPr>
            <p:ph sz="half" idx="1"/>
          </p:nvPr>
        </p:nvPicPr>
        <p:blipFill>
          <a:blip r:embed="rId2">
            <a:extLst>
              <a:ext uri="{28A0092B-C50C-407E-A947-70E740481C1C}">
                <a14:useLocalDpi xmlns:a14="http://schemas.microsoft.com/office/drawing/2010/main" val="0"/>
              </a:ext>
            </a:extLst>
          </a:blip>
          <a:srcRect l="4765" t="6453" r="8549" b="10214"/>
          <a:stretch>
            <a:fillRect/>
          </a:stretch>
        </p:blipFill>
        <p:spPr>
          <a:xfrm>
            <a:off x="1422400" y="1473200"/>
            <a:ext cx="6108700" cy="3937000"/>
          </a:xfrm>
        </p:spPr>
      </p:pic>
      <p:sp>
        <p:nvSpPr>
          <p:cNvPr id="21507" name="Title 1"/>
          <p:cNvSpPr txBox="1">
            <a:spLocks/>
          </p:cNvSpPr>
          <p:nvPr/>
        </p:nvSpPr>
        <p:spPr bwMode="auto">
          <a:xfrm>
            <a:off x="138113" y="190500"/>
            <a:ext cx="87693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spcBef>
                <a:spcPct val="0"/>
              </a:spcBef>
              <a:buClrTx/>
              <a:buFontTx/>
              <a:buNone/>
            </a:pPr>
            <a:r>
              <a:rPr lang="en-US" altLang="en-US">
                <a:solidFill>
                  <a:srgbClr val="124A91"/>
                </a:solidFill>
                <a:latin typeface="Arial Narrow" pitchFamily="34" charset="0"/>
              </a:rPr>
              <a:t>Case B: Transient Fluidized Bed Gasifier Simulation (work in progress)</a:t>
            </a:r>
          </a:p>
          <a:p>
            <a:pPr>
              <a:spcBef>
                <a:spcPct val="0"/>
              </a:spcBef>
              <a:buClrTx/>
              <a:buFontTx/>
              <a:buNone/>
            </a:pPr>
            <a:r>
              <a:rPr lang="en-US" altLang="en-US">
                <a:solidFill>
                  <a:srgbClr val="124A91"/>
                </a:solidFill>
                <a:latin typeface="Arial Narrow" pitchFamily="34" charset="0"/>
              </a:rPr>
              <a:t>Computational Fluid Dynamics Simulations- Review of initial results</a:t>
            </a:r>
          </a:p>
        </p:txBody>
      </p:sp>
      <p:sp>
        <p:nvSpPr>
          <p:cNvPr id="21508" name="TextBox 6"/>
          <p:cNvSpPr txBox="1">
            <a:spLocks noChangeArrowheads="1"/>
          </p:cNvSpPr>
          <p:nvPr/>
        </p:nvSpPr>
        <p:spPr bwMode="auto">
          <a:xfrm>
            <a:off x="1219200" y="5422900"/>
            <a:ext cx="71501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eaLnBrk="1" hangingPunct="1">
              <a:spcBef>
                <a:spcPct val="0"/>
              </a:spcBef>
              <a:buClrTx/>
              <a:buFontTx/>
              <a:buNone/>
            </a:pPr>
            <a:r>
              <a:rPr lang="en-US" altLang="en-US" sz="1400">
                <a:latin typeface="Helvetica" charset="0"/>
              </a:rPr>
              <a:t>Individual comparison of initial Fluent simulation result with the corresponding replicated experiment data (Runs 8-13) show good agreement for that sample </a:t>
            </a:r>
          </a:p>
          <a:p>
            <a:pPr eaLnBrk="1" hangingPunct="1">
              <a:spcBef>
                <a:spcPct val="0"/>
              </a:spcBef>
              <a:buClrTx/>
              <a:buFontTx/>
              <a:buNone/>
            </a:pPr>
            <a:r>
              <a:rPr lang="en-US" altLang="en-US" sz="1400">
                <a:latin typeface="Helvetica" charset="0"/>
              </a:rPr>
              <a:t>However, review of the full picture with scatter plot matrix tells a different story…</a:t>
            </a:r>
          </a:p>
        </p:txBody>
      </p:sp>
      <p:cxnSp>
        <p:nvCxnSpPr>
          <p:cNvPr id="34821" name="Straight Connector 8"/>
          <p:cNvCxnSpPr>
            <a:cxnSpLocks noChangeShapeType="1"/>
          </p:cNvCxnSpPr>
          <p:nvPr/>
        </p:nvCxnSpPr>
        <p:spPr bwMode="auto">
          <a:xfrm>
            <a:off x="3797300" y="2863850"/>
            <a:ext cx="1879600" cy="0"/>
          </a:xfrm>
          <a:prstGeom prst="line">
            <a:avLst/>
          </a:prstGeom>
          <a:noFill/>
          <a:ln w="9525">
            <a:solidFill>
              <a:srgbClr val="008000"/>
            </a:solidFill>
            <a:prstDash val="sysDash"/>
            <a:round/>
            <a:headEnd/>
            <a:tailEnd/>
          </a:ln>
          <a:extLst>
            <a:ext uri="{909E8E84-426E-40DD-AFC4-6F175D3DCCD1}">
              <a14:hiddenFill xmlns:a14="http://schemas.microsoft.com/office/drawing/2010/main">
                <a:noFill/>
              </a14:hiddenFill>
            </a:ext>
          </a:extLst>
        </p:spPr>
      </p:cxnSp>
      <p:cxnSp>
        <p:nvCxnSpPr>
          <p:cNvPr id="34822" name="Straight Arrow Connector 10"/>
          <p:cNvCxnSpPr>
            <a:cxnSpLocks noChangeShapeType="1"/>
          </p:cNvCxnSpPr>
          <p:nvPr/>
        </p:nvCxnSpPr>
        <p:spPr bwMode="auto">
          <a:xfrm>
            <a:off x="5588000" y="2870200"/>
            <a:ext cx="0" cy="450850"/>
          </a:xfrm>
          <a:prstGeom prst="straightConnector1">
            <a:avLst/>
          </a:prstGeom>
          <a:noFill/>
          <a:ln w="6350">
            <a:solidFill>
              <a:srgbClr val="008000"/>
            </a:solidFill>
            <a:round/>
            <a:headEnd type="arrow" w="sm" len="sm"/>
            <a:tailEnd type="arrow" w="sm" len="sm"/>
          </a:ln>
          <a:extLst>
            <a:ext uri="{909E8E84-426E-40DD-AFC4-6F175D3DCCD1}">
              <a14:hiddenFill xmlns:a14="http://schemas.microsoft.com/office/drawing/2010/main">
                <a:noFill/>
              </a14:hiddenFill>
            </a:ext>
          </a:extLst>
        </p:spPr>
      </p:cxnSp>
      <p:sp>
        <p:nvSpPr>
          <p:cNvPr id="34823" name="TextBox 11"/>
          <p:cNvSpPr txBox="1">
            <a:spLocks noChangeArrowheads="1"/>
          </p:cNvSpPr>
          <p:nvPr/>
        </p:nvSpPr>
        <p:spPr bwMode="auto">
          <a:xfrm>
            <a:off x="3930650" y="2851150"/>
            <a:ext cx="14605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eaLnBrk="1" hangingPunct="1">
              <a:spcBef>
                <a:spcPct val="0"/>
              </a:spcBef>
              <a:buClrTx/>
              <a:buFontTx/>
              <a:buNone/>
            </a:pPr>
            <a:r>
              <a:rPr lang="en-US" altLang="en-US" sz="1100">
                <a:solidFill>
                  <a:srgbClr val="008000"/>
                </a:solidFill>
                <a:latin typeface="Helvetica" charset="0"/>
              </a:rPr>
              <a:t>Discrepancy &lt; 1 % </a:t>
            </a:r>
          </a:p>
        </p:txBody>
      </p:sp>
      <p:sp>
        <p:nvSpPr>
          <p:cNvPr id="21512" name="TextBox 12"/>
          <p:cNvSpPr txBox="1">
            <a:spLocks noChangeArrowheads="1"/>
          </p:cNvSpPr>
          <p:nvPr/>
        </p:nvSpPr>
        <p:spPr bwMode="auto">
          <a:xfrm>
            <a:off x="774700" y="1193800"/>
            <a:ext cx="7988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eaLnBrk="1" hangingPunct="1">
              <a:spcBef>
                <a:spcPct val="0"/>
              </a:spcBef>
              <a:buClrTx/>
              <a:buFontTx/>
              <a:buNone/>
            </a:pPr>
            <a:r>
              <a:rPr lang="en-US" altLang="en-US" sz="1400">
                <a:latin typeface="Helvetica" charset="0"/>
              </a:rPr>
              <a:t>Comparison of Fluent simulation (Run # 1) with the corresponding experiments (Run # 8-13)</a:t>
            </a:r>
          </a:p>
        </p:txBody>
      </p:sp>
      <p:cxnSp>
        <p:nvCxnSpPr>
          <p:cNvPr id="9" name="Straight Connector 8"/>
          <p:cNvCxnSpPr>
            <a:cxnSpLocks noChangeShapeType="1"/>
          </p:cNvCxnSpPr>
          <p:nvPr/>
        </p:nvCxnSpPr>
        <p:spPr bwMode="auto">
          <a:xfrm>
            <a:off x="5270500" y="3321050"/>
            <a:ext cx="393700" cy="0"/>
          </a:xfrm>
          <a:prstGeom prst="line">
            <a:avLst/>
          </a:prstGeom>
          <a:noFill/>
          <a:ln w="9525">
            <a:solidFill>
              <a:srgbClr val="008000"/>
            </a:solidFill>
            <a:prstDash val="sysDash"/>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823"/>
                                        </p:tgtEl>
                                        <p:attrNameLst>
                                          <p:attrName>style.visibility</p:attrName>
                                        </p:attrNameLst>
                                      </p:cBhvr>
                                      <p:to>
                                        <p:strVal val="visible"/>
                                      </p:to>
                                    </p:set>
                                    <p:animEffect transition="in" filter="dissolve">
                                      <p:cBhvr>
                                        <p:cTn id="7" dur="500"/>
                                        <p:tgtEl>
                                          <p:spTgt spid="34823"/>
                                        </p:tgtEl>
                                      </p:cBhvr>
                                    </p:animEffect>
                                  </p:childTnLst>
                                </p:cTn>
                              </p:par>
                              <p:par>
                                <p:cTn id="8" presetID="9" presetClass="entr" presetSubtype="0" fill="hold" nodeType="withEffect">
                                  <p:stCondLst>
                                    <p:cond delay="0"/>
                                  </p:stCondLst>
                                  <p:childTnLst>
                                    <p:set>
                                      <p:cBhvr>
                                        <p:cTn id="9" dur="1" fill="hold">
                                          <p:stCondLst>
                                            <p:cond delay="0"/>
                                          </p:stCondLst>
                                        </p:cTn>
                                        <p:tgtEl>
                                          <p:spTgt spid="34821"/>
                                        </p:tgtEl>
                                        <p:attrNameLst>
                                          <p:attrName>style.visibility</p:attrName>
                                        </p:attrNameLst>
                                      </p:cBhvr>
                                      <p:to>
                                        <p:strVal val="visible"/>
                                      </p:to>
                                    </p:set>
                                    <p:animEffect transition="in" filter="dissolve">
                                      <p:cBhvr>
                                        <p:cTn id="10" dur="500"/>
                                        <p:tgtEl>
                                          <p:spTgt spid="34821"/>
                                        </p:tgtEl>
                                      </p:cBhvr>
                                    </p:animEffect>
                                  </p:childTnLst>
                                </p:cTn>
                              </p:par>
                              <p:par>
                                <p:cTn id="11" presetID="9" presetClass="entr" presetSubtype="0" fill="hold" nodeType="withEffect">
                                  <p:stCondLst>
                                    <p:cond delay="0"/>
                                  </p:stCondLst>
                                  <p:childTnLst>
                                    <p:set>
                                      <p:cBhvr>
                                        <p:cTn id="12" dur="1" fill="hold">
                                          <p:stCondLst>
                                            <p:cond delay="0"/>
                                          </p:stCondLst>
                                        </p:cTn>
                                        <p:tgtEl>
                                          <p:spTgt spid="34822"/>
                                        </p:tgtEl>
                                        <p:attrNameLst>
                                          <p:attrName>style.visibility</p:attrName>
                                        </p:attrNameLst>
                                      </p:cBhvr>
                                      <p:to>
                                        <p:strVal val="visible"/>
                                      </p:to>
                                    </p:set>
                                    <p:animEffect transition="in" filter="dissolve">
                                      <p:cBhvr>
                                        <p:cTn id="13" dur="500"/>
                                        <p:tgtEl>
                                          <p:spTgt spid="34822"/>
                                        </p:tgtEl>
                                      </p:cBhvr>
                                    </p:animEffect>
                                  </p:childTnLst>
                                </p:cTn>
                              </p:par>
                              <p:par>
                                <p:cTn id="14" presetID="9"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Content Placeholder 4" descr="ScatterplotMatrix_Input_Secondary_QoI.png"/>
          <p:cNvPicPr>
            <a:picLocks noGrp="1" noChangeAspect="1"/>
          </p:cNvPicPr>
          <p:nvPr>
            <p:ph idx="1"/>
          </p:nvPr>
        </p:nvPicPr>
        <p:blipFill>
          <a:blip r:embed="rId3" cstate="print">
            <a:extLst>
              <a:ext uri="{28A0092B-C50C-407E-A947-70E740481C1C}">
                <a14:useLocalDpi xmlns:a14="http://schemas.microsoft.com/office/drawing/2010/main" val="0"/>
              </a:ext>
            </a:extLst>
          </a:blip>
          <a:srcRect t="581" b="-711"/>
          <a:stretch>
            <a:fillRect/>
          </a:stretch>
        </p:blipFill>
        <p:spPr>
          <a:xfrm>
            <a:off x="211138" y="1727200"/>
            <a:ext cx="4221162" cy="4114800"/>
          </a:xfrm>
        </p:spPr>
      </p:pic>
      <p:sp>
        <p:nvSpPr>
          <p:cNvPr id="22531" name="TextBox 34"/>
          <p:cNvSpPr txBox="1">
            <a:spLocks noChangeArrowheads="1"/>
          </p:cNvSpPr>
          <p:nvPr/>
        </p:nvSpPr>
        <p:spPr bwMode="auto">
          <a:xfrm rot="-5400000">
            <a:off x="-809625" y="4089400"/>
            <a:ext cx="2435225" cy="200025"/>
          </a:xfrm>
          <a:prstGeom prst="rect">
            <a:avLst/>
          </a:prstGeom>
          <a:noFill/>
          <a:ln w="15875">
            <a:solidFill>
              <a:srgbClr val="66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lgn="ctr" eaLnBrk="1" hangingPunct="1">
              <a:spcBef>
                <a:spcPct val="0"/>
              </a:spcBef>
              <a:buClrTx/>
              <a:buFontTx/>
              <a:buNone/>
            </a:pPr>
            <a:endParaRPr lang="en-US" altLang="en-US" sz="800">
              <a:solidFill>
                <a:srgbClr val="0000FF"/>
              </a:solidFill>
              <a:latin typeface="Helvetica" charset="0"/>
            </a:endParaRPr>
          </a:p>
        </p:txBody>
      </p:sp>
      <p:sp>
        <p:nvSpPr>
          <p:cNvPr id="22532" name="TextBox 34"/>
          <p:cNvSpPr txBox="1">
            <a:spLocks noChangeArrowheads="1"/>
          </p:cNvSpPr>
          <p:nvPr/>
        </p:nvSpPr>
        <p:spPr bwMode="auto">
          <a:xfrm rot="-5400000">
            <a:off x="3546475" y="4102100"/>
            <a:ext cx="2435225" cy="200025"/>
          </a:xfrm>
          <a:prstGeom prst="rect">
            <a:avLst/>
          </a:prstGeom>
          <a:noFill/>
          <a:ln w="15875">
            <a:solidFill>
              <a:srgbClr val="66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lgn="ctr" eaLnBrk="1" hangingPunct="1">
              <a:spcBef>
                <a:spcPct val="0"/>
              </a:spcBef>
              <a:buClrTx/>
              <a:buFontTx/>
              <a:buNone/>
            </a:pPr>
            <a:endParaRPr lang="en-US" altLang="en-US" sz="800">
              <a:solidFill>
                <a:srgbClr val="0000FF"/>
              </a:solidFill>
              <a:latin typeface="Helvetica" charset="0"/>
            </a:endParaRPr>
          </a:p>
        </p:txBody>
      </p:sp>
      <p:sp>
        <p:nvSpPr>
          <p:cNvPr id="22533" name="Title 1"/>
          <p:cNvSpPr txBox="1">
            <a:spLocks/>
          </p:cNvSpPr>
          <p:nvPr/>
        </p:nvSpPr>
        <p:spPr bwMode="auto">
          <a:xfrm>
            <a:off x="138113" y="190500"/>
            <a:ext cx="87693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spcBef>
                <a:spcPct val="0"/>
              </a:spcBef>
              <a:buClrTx/>
              <a:buFontTx/>
              <a:buNone/>
            </a:pPr>
            <a:r>
              <a:rPr lang="en-US" altLang="en-US">
                <a:solidFill>
                  <a:srgbClr val="124A91"/>
                </a:solidFill>
                <a:latin typeface="Arial Narrow" pitchFamily="34" charset="0"/>
              </a:rPr>
              <a:t>Case B: Transient Fluidized Bed Gasifier Simulation (work in progress)</a:t>
            </a:r>
          </a:p>
          <a:p>
            <a:pPr>
              <a:spcBef>
                <a:spcPct val="0"/>
              </a:spcBef>
              <a:buClrTx/>
              <a:buFontTx/>
              <a:buNone/>
            </a:pPr>
            <a:r>
              <a:rPr lang="en-US" altLang="en-US">
                <a:solidFill>
                  <a:srgbClr val="124A91"/>
                </a:solidFill>
                <a:latin typeface="Arial Narrow" pitchFamily="34" charset="0"/>
              </a:rPr>
              <a:t>Computational Fluid Dynamics Simulations- Review of initial results</a:t>
            </a:r>
          </a:p>
        </p:txBody>
      </p:sp>
      <p:pic>
        <p:nvPicPr>
          <p:cNvPr id="22534" name="Picture 5" descr="n31_ScatterplotMatrix_Input_Secondary_QoI.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64063" y="1727200"/>
            <a:ext cx="42259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Rectangle 7"/>
          <p:cNvSpPr>
            <a:spLocks noChangeArrowheads="1"/>
          </p:cNvSpPr>
          <p:nvPr/>
        </p:nvSpPr>
        <p:spPr bwMode="auto">
          <a:xfrm>
            <a:off x="2878138" y="4437063"/>
            <a:ext cx="525462" cy="490537"/>
          </a:xfrm>
          <a:prstGeom prst="rect">
            <a:avLst/>
          </a:pr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spcBef>
                <a:spcPct val="0"/>
              </a:spcBef>
              <a:buClrTx/>
              <a:buFontTx/>
              <a:buNone/>
            </a:pPr>
            <a:endParaRPr lang="en-US" altLang="en-US" sz="1400">
              <a:latin typeface="Helvetica" charset="0"/>
            </a:endParaRPr>
          </a:p>
        </p:txBody>
      </p:sp>
      <p:sp>
        <p:nvSpPr>
          <p:cNvPr id="35848" name="Rectangle 8"/>
          <p:cNvSpPr>
            <a:spLocks noChangeArrowheads="1"/>
          </p:cNvSpPr>
          <p:nvPr/>
        </p:nvSpPr>
        <p:spPr bwMode="auto">
          <a:xfrm>
            <a:off x="7231063" y="4470400"/>
            <a:ext cx="523875" cy="490538"/>
          </a:xfrm>
          <a:prstGeom prst="rect">
            <a:avLst/>
          </a:pr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spcBef>
                <a:spcPct val="0"/>
              </a:spcBef>
              <a:buClrTx/>
              <a:buFontTx/>
              <a:buNone/>
            </a:pPr>
            <a:endParaRPr lang="en-US" altLang="en-US" sz="1400">
              <a:latin typeface="Helvetica" charset="0"/>
            </a:endParaRPr>
          </a:p>
        </p:txBody>
      </p:sp>
      <p:sp>
        <p:nvSpPr>
          <p:cNvPr id="35849" name="Rectangle 9"/>
          <p:cNvSpPr>
            <a:spLocks noChangeArrowheads="1"/>
          </p:cNvSpPr>
          <p:nvPr/>
        </p:nvSpPr>
        <p:spPr bwMode="auto">
          <a:xfrm>
            <a:off x="3403600" y="4437063"/>
            <a:ext cx="490538" cy="490537"/>
          </a:xfrm>
          <a:prstGeom prst="rect">
            <a:avLst/>
          </a:prstGeom>
          <a:noFill/>
          <a:ln w="15875">
            <a:solidFill>
              <a:srgbClr val="0777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spcBef>
                <a:spcPct val="0"/>
              </a:spcBef>
              <a:buClrTx/>
              <a:buFontTx/>
              <a:buNone/>
            </a:pPr>
            <a:endParaRPr lang="en-US" altLang="en-US" sz="1400">
              <a:latin typeface="Helvetica" charset="0"/>
            </a:endParaRPr>
          </a:p>
        </p:txBody>
      </p:sp>
      <p:sp>
        <p:nvSpPr>
          <p:cNvPr id="35850" name="Rectangle 10"/>
          <p:cNvSpPr>
            <a:spLocks noChangeArrowheads="1"/>
          </p:cNvSpPr>
          <p:nvPr/>
        </p:nvSpPr>
        <p:spPr bwMode="auto">
          <a:xfrm>
            <a:off x="7754938" y="4470400"/>
            <a:ext cx="492125" cy="490538"/>
          </a:xfrm>
          <a:prstGeom prst="rect">
            <a:avLst/>
          </a:prstGeom>
          <a:noFill/>
          <a:ln w="15875">
            <a:solidFill>
              <a:srgbClr val="0777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spcBef>
                <a:spcPct val="0"/>
              </a:spcBef>
              <a:buClrTx/>
              <a:buFontTx/>
              <a:buNone/>
            </a:pPr>
            <a:endParaRPr lang="en-US" altLang="en-US" sz="1400">
              <a:latin typeface="Helvetica" charset="0"/>
            </a:endParaRPr>
          </a:p>
        </p:txBody>
      </p:sp>
      <p:sp>
        <p:nvSpPr>
          <p:cNvPr id="22539" name="TextBox 11"/>
          <p:cNvSpPr txBox="1">
            <a:spLocks noChangeArrowheads="1"/>
          </p:cNvSpPr>
          <p:nvPr/>
        </p:nvSpPr>
        <p:spPr bwMode="auto">
          <a:xfrm>
            <a:off x="1439863" y="1320800"/>
            <a:ext cx="1371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eaLnBrk="1" hangingPunct="1">
              <a:spcBef>
                <a:spcPct val="0"/>
              </a:spcBef>
              <a:buClrTx/>
              <a:buFontTx/>
              <a:buNone/>
            </a:pPr>
            <a:r>
              <a:rPr lang="en-US" altLang="en-US" sz="1400">
                <a:latin typeface="Helvetica" charset="0"/>
              </a:rPr>
              <a:t>Experiments</a:t>
            </a:r>
          </a:p>
        </p:txBody>
      </p:sp>
      <p:sp>
        <p:nvSpPr>
          <p:cNvPr id="22540" name="TextBox 12"/>
          <p:cNvSpPr txBox="1">
            <a:spLocks noChangeArrowheads="1"/>
          </p:cNvSpPr>
          <p:nvPr/>
        </p:nvSpPr>
        <p:spPr bwMode="auto">
          <a:xfrm>
            <a:off x="5554663" y="1389063"/>
            <a:ext cx="3081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eaLnBrk="1" hangingPunct="1">
              <a:spcBef>
                <a:spcPct val="0"/>
              </a:spcBef>
              <a:buClrTx/>
              <a:buFontTx/>
              <a:buNone/>
            </a:pPr>
            <a:r>
              <a:rPr lang="en-US" altLang="en-US" sz="1400">
                <a:latin typeface="Helvetica" charset="0"/>
              </a:rPr>
              <a:t>Initial Fluent 2D Simulations (v.1)</a:t>
            </a:r>
          </a:p>
        </p:txBody>
      </p:sp>
      <p:sp>
        <p:nvSpPr>
          <p:cNvPr id="22541" name="TextBox 13"/>
          <p:cNvSpPr txBox="1">
            <a:spLocks noChangeArrowheads="1"/>
          </p:cNvSpPr>
          <p:nvPr/>
        </p:nvSpPr>
        <p:spPr bwMode="auto">
          <a:xfrm>
            <a:off x="1854200" y="5961063"/>
            <a:ext cx="5816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lgn="ctr" eaLnBrk="1" hangingPunct="1">
              <a:spcBef>
                <a:spcPct val="0"/>
              </a:spcBef>
              <a:buClrTx/>
              <a:buFontTx/>
              <a:buNone/>
            </a:pPr>
            <a:r>
              <a:rPr lang="en-US" altLang="en-US" sz="1400">
                <a:latin typeface="Helvetica" charset="0"/>
              </a:rPr>
              <a:t>Scatter Plot Comparison of Secondary Quantities of Interest</a:t>
            </a:r>
          </a:p>
        </p:txBody>
      </p:sp>
      <p:sp>
        <p:nvSpPr>
          <p:cNvPr id="35854" name="TextBox 34"/>
          <p:cNvSpPr txBox="1">
            <a:spLocks noChangeArrowheads="1"/>
          </p:cNvSpPr>
          <p:nvPr/>
        </p:nvSpPr>
        <p:spPr bwMode="auto">
          <a:xfrm>
            <a:off x="7497763" y="1955800"/>
            <a:ext cx="1041400" cy="1446213"/>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lgn="ctr" eaLnBrk="1" hangingPunct="1">
              <a:spcBef>
                <a:spcPct val="0"/>
              </a:spcBef>
              <a:buClrTx/>
              <a:buFontTx/>
              <a:buNone/>
            </a:pPr>
            <a:r>
              <a:rPr lang="en-US" altLang="en-US" sz="800">
                <a:solidFill>
                  <a:srgbClr val="0000FF"/>
                </a:solidFill>
                <a:latin typeface="Helvetica" charset="0"/>
              </a:rPr>
              <a:t>Opposite trends observed between experiments and simulations triggered further inquiry and revisions in several aspects of the model such as reactions</a:t>
            </a:r>
          </a:p>
        </p:txBody>
      </p:sp>
      <p:cxnSp>
        <p:nvCxnSpPr>
          <p:cNvPr id="35855" name="Straight Arrow Connector 35"/>
          <p:cNvCxnSpPr>
            <a:cxnSpLocks noChangeShapeType="1"/>
            <a:endCxn id="35854" idx="1"/>
          </p:cNvCxnSpPr>
          <p:nvPr/>
        </p:nvCxnSpPr>
        <p:spPr bwMode="auto">
          <a:xfrm flipV="1">
            <a:off x="3149600" y="2679700"/>
            <a:ext cx="4348163" cy="1747838"/>
          </a:xfrm>
          <a:prstGeom prst="straightConnector1">
            <a:avLst/>
          </a:prstGeom>
          <a:noFill/>
          <a:ln w="22225">
            <a:solidFill>
              <a:srgbClr val="0000FF"/>
            </a:solidFill>
            <a:round/>
            <a:headEnd/>
            <a:tailEnd type="arrow" w="med" len="med"/>
          </a:ln>
          <a:extLst>
            <a:ext uri="{909E8E84-426E-40DD-AFC4-6F175D3DCCD1}">
              <a14:hiddenFill xmlns:a14="http://schemas.microsoft.com/office/drawing/2010/main">
                <a:noFill/>
              </a14:hiddenFill>
            </a:ext>
          </a:extLst>
        </p:spPr>
      </p:cxnSp>
      <p:cxnSp>
        <p:nvCxnSpPr>
          <p:cNvPr id="35856" name="Straight Arrow Connector 39"/>
          <p:cNvCxnSpPr>
            <a:cxnSpLocks noChangeShapeType="1"/>
            <a:stCxn id="35848" idx="0"/>
            <a:endCxn id="35854" idx="2"/>
          </p:cNvCxnSpPr>
          <p:nvPr/>
        </p:nvCxnSpPr>
        <p:spPr bwMode="auto">
          <a:xfrm flipV="1">
            <a:off x="7493000" y="3402013"/>
            <a:ext cx="525463" cy="1068387"/>
          </a:xfrm>
          <a:prstGeom prst="straightConnector1">
            <a:avLst/>
          </a:prstGeom>
          <a:noFill/>
          <a:ln w="22225">
            <a:solidFill>
              <a:srgbClr val="0000FF"/>
            </a:solidFill>
            <a:round/>
            <a:headEnd/>
            <a:tailEnd type="arrow" w="med" len="med"/>
          </a:ln>
          <a:extLst>
            <a:ext uri="{909E8E84-426E-40DD-AFC4-6F175D3DCCD1}">
              <a14:hiddenFill xmlns:a14="http://schemas.microsoft.com/office/drawing/2010/main">
                <a:noFill/>
              </a14:hiddenFill>
            </a:ext>
          </a:extLst>
        </p:spPr>
      </p:cxnSp>
      <p:sp>
        <p:nvSpPr>
          <p:cNvPr id="22545" name="TextBox 34"/>
          <p:cNvSpPr txBox="1">
            <a:spLocks noChangeArrowheads="1"/>
          </p:cNvSpPr>
          <p:nvPr/>
        </p:nvSpPr>
        <p:spPr bwMode="auto">
          <a:xfrm>
            <a:off x="2405063" y="5588000"/>
            <a:ext cx="2014537" cy="215900"/>
          </a:xfrm>
          <a:prstGeom prst="rect">
            <a:avLst/>
          </a:prstGeom>
          <a:noFill/>
          <a:ln w="15875">
            <a:solidFill>
              <a:srgbClr val="66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lgn="ctr" eaLnBrk="1" hangingPunct="1">
              <a:spcBef>
                <a:spcPct val="0"/>
              </a:spcBef>
              <a:buClrTx/>
              <a:buFontTx/>
              <a:buNone/>
            </a:pPr>
            <a:endParaRPr lang="en-US" altLang="en-US" sz="800">
              <a:solidFill>
                <a:srgbClr val="0000FF"/>
              </a:solidFill>
              <a:latin typeface="Helvetica" charset="0"/>
            </a:endParaRPr>
          </a:p>
        </p:txBody>
      </p:sp>
      <p:sp>
        <p:nvSpPr>
          <p:cNvPr id="22546" name="TextBox 34"/>
          <p:cNvSpPr txBox="1">
            <a:spLocks noChangeArrowheads="1"/>
          </p:cNvSpPr>
          <p:nvPr/>
        </p:nvSpPr>
        <p:spPr bwMode="auto">
          <a:xfrm>
            <a:off x="6773863" y="5613400"/>
            <a:ext cx="2014537" cy="215900"/>
          </a:xfrm>
          <a:prstGeom prst="rect">
            <a:avLst/>
          </a:prstGeom>
          <a:noFill/>
          <a:ln w="15875">
            <a:solidFill>
              <a:srgbClr val="66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lgn="ctr" eaLnBrk="1" hangingPunct="1">
              <a:spcBef>
                <a:spcPct val="0"/>
              </a:spcBef>
              <a:buClrTx/>
              <a:buFontTx/>
              <a:buNone/>
            </a:pPr>
            <a:endParaRPr lang="en-US" altLang="en-US" sz="800">
              <a:solidFill>
                <a:srgbClr val="0000FF"/>
              </a:solidFill>
              <a:latin typeface="Helvetica" charset="0"/>
            </a:endParaRPr>
          </a:p>
        </p:txBody>
      </p:sp>
      <p:sp>
        <p:nvSpPr>
          <p:cNvPr id="2" name="Oval 1"/>
          <p:cNvSpPr>
            <a:spLocks noChangeArrowheads="1"/>
          </p:cNvSpPr>
          <p:nvPr/>
        </p:nvSpPr>
        <p:spPr bwMode="auto">
          <a:xfrm>
            <a:off x="3098800" y="4622800"/>
            <a:ext cx="93663" cy="93663"/>
          </a:xfrm>
          <a:prstGeom prst="ellipse">
            <a:avLst/>
          </a:prstGeom>
          <a:noFill/>
          <a:ln w="1270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spcBef>
                <a:spcPct val="0"/>
              </a:spcBef>
              <a:buClrTx/>
              <a:buFontTx/>
              <a:buNone/>
            </a:pPr>
            <a:endParaRPr lang="en-US" altLang="en-US" sz="1400">
              <a:latin typeface="Helvetica" charset="0"/>
            </a:endParaRPr>
          </a:p>
        </p:txBody>
      </p:sp>
      <p:cxnSp>
        <p:nvCxnSpPr>
          <p:cNvPr id="20" name="Straight Arrow Connector 35"/>
          <p:cNvCxnSpPr>
            <a:cxnSpLocks noChangeShapeType="1"/>
            <a:stCxn id="26" idx="2"/>
          </p:cNvCxnSpPr>
          <p:nvPr/>
        </p:nvCxnSpPr>
        <p:spPr bwMode="auto">
          <a:xfrm>
            <a:off x="2782888" y="2268538"/>
            <a:ext cx="4557712" cy="2532062"/>
          </a:xfrm>
          <a:prstGeom prst="straightConnector1">
            <a:avLst/>
          </a:prstGeom>
          <a:noFill/>
          <a:ln w="22225">
            <a:solidFill>
              <a:srgbClr val="008000"/>
            </a:solidFill>
            <a:round/>
            <a:headEnd/>
            <a:tailEnd type="arrow" w="med" len="med"/>
          </a:ln>
          <a:extLst>
            <a:ext uri="{909E8E84-426E-40DD-AFC4-6F175D3DCCD1}">
              <a14:hiddenFill xmlns:a14="http://schemas.microsoft.com/office/drawing/2010/main">
                <a:noFill/>
              </a14:hiddenFill>
            </a:ext>
          </a:extLst>
        </p:spPr>
      </p:cxnSp>
      <p:cxnSp>
        <p:nvCxnSpPr>
          <p:cNvPr id="23" name="Straight Arrow Connector 35"/>
          <p:cNvCxnSpPr>
            <a:cxnSpLocks noChangeShapeType="1"/>
            <a:stCxn id="26" idx="2"/>
            <a:endCxn id="2" idx="0"/>
          </p:cNvCxnSpPr>
          <p:nvPr/>
        </p:nvCxnSpPr>
        <p:spPr bwMode="auto">
          <a:xfrm>
            <a:off x="2782888" y="2268538"/>
            <a:ext cx="361950" cy="2354262"/>
          </a:xfrm>
          <a:prstGeom prst="straightConnector1">
            <a:avLst/>
          </a:prstGeom>
          <a:noFill/>
          <a:ln w="22225">
            <a:solidFill>
              <a:srgbClr val="008000"/>
            </a:solidFill>
            <a:round/>
            <a:headEnd/>
            <a:tailEnd type="arrow" w="med" len="med"/>
          </a:ln>
          <a:extLst>
            <a:ext uri="{909E8E84-426E-40DD-AFC4-6F175D3DCCD1}">
              <a14:hiddenFill xmlns:a14="http://schemas.microsoft.com/office/drawing/2010/main">
                <a:noFill/>
              </a14:hiddenFill>
            </a:ext>
          </a:extLst>
        </p:spPr>
      </p:cxnSp>
      <p:sp>
        <p:nvSpPr>
          <p:cNvPr id="26" name="TextBox 34"/>
          <p:cNvSpPr txBox="1">
            <a:spLocks noChangeArrowheads="1"/>
          </p:cNvSpPr>
          <p:nvPr/>
        </p:nvSpPr>
        <p:spPr bwMode="auto">
          <a:xfrm>
            <a:off x="1897063" y="1930400"/>
            <a:ext cx="1773237" cy="338138"/>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lgn="ctr" eaLnBrk="1" hangingPunct="1">
              <a:spcBef>
                <a:spcPct val="0"/>
              </a:spcBef>
              <a:buClrTx/>
              <a:buFontTx/>
              <a:buNone/>
            </a:pPr>
            <a:r>
              <a:rPr lang="en-US" altLang="en-US" sz="800">
                <a:solidFill>
                  <a:srgbClr val="008000"/>
                </a:solidFill>
                <a:latin typeface="Helvetica" charset="0"/>
              </a:rPr>
              <a:t>Individual CO mole fraction compared in the previous slide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5847"/>
                                        </p:tgtEl>
                                        <p:attrNameLst>
                                          <p:attrName>style.visibility</p:attrName>
                                        </p:attrNameLst>
                                      </p:cBhvr>
                                      <p:to>
                                        <p:strVal val="visible"/>
                                      </p:to>
                                    </p:set>
                                    <p:animEffect transition="in" filter="dissolve">
                                      <p:cBhvr>
                                        <p:cTn id="25" dur="500"/>
                                        <p:tgtEl>
                                          <p:spTgt spid="35847"/>
                                        </p:tgtEl>
                                      </p:cBhvr>
                                    </p:animEffect>
                                  </p:childTnLst>
                                </p:cTn>
                              </p:par>
                              <p:par>
                                <p:cTn id="26" presetID="9" presetClass="entr" presetSubtype="0" fill="hold" nodeType="withEffect">
                                  <p:stCondLst>
                                    <p:cond delay="0"/>
                                  </p:stCondLst>
                                  <p:childTnLst>
                                    <p:set>
                                      <p:cBhvr>
                                        <p:cTn id="27" dur="1" fill="hold">
                                          <p:stCondLst>
                                            <p:cond delay="0"/>
                                          </p:stCondLst>
                                        </p:cTn>
                                        <p:tgtEl>
                                          <p:spTgt spid="35855"/>
                                        </p:tgtEl>
                                        <p:attrNameLst>
                                          <p:attrName>style.visibility</p:attrName>
                                        </p:attrNameLst>
                                      </p:cBhvr>
                                      <p:to>
                                        <p:strVal val="visible"/>
                                      </p:to>
                                    </p:set>
                                    <p:animEffect transition="in" filter="dissolve">
                                      <p:cBhvr>
                                        <p:cTn id="28" dur="500"/>
                                        <p:tgtEl>
                                          <p:spTgt spid="35855"/>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5849"/>
                                        </p:tgtEl>
                                        <p:attrNameLst>
                                          <p:attrName>style.visibility</p:attrName>
                                        </p:attrNameLst>
                                      </p:cBhvr>
                                      <p:to>
                                        <p:strVal val="visible"/>
                                      </p:to>
                                    </p:set>
                                    <p:animEffect transition="in" filter="dissolve">
                                      <p:cBhvr>
                                        <p:cTn id="31" dur="500"/>
                                        <p:tgtEl>
                                          <p:spTgt spid="35849"/>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5854"/>
                                        </p:tgtEl>
                                        <p:attrNameLst>
                                          <p:attrName>style.visibility</p:attrName>
                                        </p:attrNameLst>
                                      </p:cBhvr>
                                      <p:to>
                                        <p:strVal val="visible"/>
                                      </p:to>
                                    </p:set>
                                    <p:animEffect transition="in" filter="dissolve">
                                      <p:cBhvr>
                                        <p:cTn id="34" dur="500"/>
                                        <p:tgtEl>
                                          <p:spTgt spid="35854"/>
                                        </p:tgtEl>
                                      </p:cBhvr>
                                    </p:animEffect>
                                  </p:childTnLst>
                                </p:cTn>
                              </p:par>
                              <p:par>
                                <p:cTn id="35" presetID="9" presetClass="entr" presetSubtype="0" fill="hold" nodeType="withEffect">
                                  <p:stCondLst>
                                    <p:cond delay="0"/>
                                  </p:stCondLst>
                                  <p:childTnLst>
                                    <p:set>
                                      <p:cBhvr>
                                        <p:cTn id="36" dur="1" fill="hold">
                                          <p:stCondLst>
                                            <p:cond delay="0"/>
                                          </p:stCondLst>
                                        </p:cTn>
                                        <p:tgtEl>
                                          <p:spTgt spid="35856"/>
                                        </p:tgtEl>
                                        <p:attrNameLst>
                                          <p:attrName>style.visibility</p:attrName>
                                        </p:attrNameLst>
                                      </p:cBhvr>
                                      <p:to>
                                        <p:strVal val="visible"/>
                                      </p:to>
                                    </p:set>
                                    <p:animEffect transition="in" filter="dissolve">
                                      <p:cBhvr>
                                        <p:cTn id="37" dur="500"/>
                                        <p:tgtEl>
                                          <p:spTgt spid="35856"/>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35848"/>
                                        </p:tgtEl>
                                        <p:attrNameLst>
                                          <p:attrName>style.visibility</p:attrName>
                                        </p:attrNameLst>
                                      </p:cBhvr>
                                      <p:to>
                                        <p:strVal val="visible"/>
                                      </p:to>
                                    </p:set>
                                    <p:animEffect transition="in" filter="dissolve">
                                      <p:cBhvr>
                                        <p:cTn id="40" dur="500"/>
                                        <p:tgtEl>
                                          <p:spTgt spid="35848"/>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35850"/>
                                        </p:tgtEl>
                                        <p:attrNameLst>
                                          <p:attrName>style.visibility</p:attrName>
                                        </p:attrNameLst>
                                      </p:cBhvr>
                                      <p:to>
                                        <p:strVal val="visible"/>
                                      </p:to>
                                    </p:set>
                                    <p:animEffect transition="in" filter="dissolve">
                                      <p:cBhvr>
                                        <p:cTn id="43" dur="500"/>
                                        <p:tgtEl>
                                          <p:spTgt spid="35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7" grpId="0" animBg="1"/>
      <p:bldP spid="35848" grpId="0" animBg="1"/>
      <p:bldP spid="35849" grpId="0" animBg="1"/>
      <p:bldP spid="35850" grpId="0" animBg="1"/>
      <p:bldP spid="35854" grpId="0" animBg="1"/>
      <p:bldP spid="2"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ScatterplotMatrix_2ndaryQoIs_n31_dt5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4538" y="1719263"/>
            <a:ext cx="4114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itle 1"/>
          <p:cNvSpPr txBox="1">
            <a:spLocks/>
          </p:cNvSpPr>
          <p:nvPr/>
        </p:nvSpPr>
        <p:spPr bwMode="auto">
          <a:xfrm>
            <a:off x="138113" y="190500"/>
            <a:ext cx="87693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spcBef>
                <a:spcPct val="0"/>
              </a:spcBef>
              <a:buClrTx/>
              <a:buFontTx/>
              <a:buNone/>
            </a:pPr>
            <a:r>
              <a:rPr lang="en-US" altLang="en-US">
                <a:solidFill>
                  <a:srgbClr val="124A91"/>
                </a:solidFill>
                <a:latin typeface="Arial Narrow" pitchFamily="34" charset="0"/>
              </a:rPr>
              <a:t>Case B: Transient Fluidized Bed Gasifier Simulation (work in progress)</a:t>
            </a:r>
          </a:p>
          <a:p>
            <a:pPr>
              <a:spcBef>
                <a:spcPct val="0"/>
              </a:spcBef>
              <a:buClrTx/>
              <a:buFontTx/>
              <a:buNone/>
            </a:pPr>
            <a:r>
              <a:rPr lang="en-US" altLang="en-US">
                <a:solidFill>
                  <a:srgbClr val="124A91"/>
                </a:solidFill>
                <a:latin typeface="Arial Narrow" pitchFamily="34" charset="0"/>
              </a:rPr>
              <a:t>Computational Fluid Dynamics Simulations – Review of results v.2</a:t>
            </a:r>
          </a:p>
        </p:txBody>
      </p:sp>
      <p:pic>
        <p:nvPicPr>
          <p:cNvPr id="23556" name="Content Placeholder 4" descr="ScatterplotMatrix_Input_Secondary_QoI.png"/>
          <p:cNvPicPr>
            <a:picLocks noGrp="1" noChangeAspect="1"/>
          </p:cNvPicPr>
          <p:nvPr>
            <p:ph idx="1"/>
          </p:nvPr>
        </p:nvPicPr>
        <p:blipFill>
          <a:blip r:embed="rId4" cstate="print">
            <a:extLst>
              <a:ext uri="{28A0092B-C50C-407E-A947-70E740481C1C}">
                <a14:useLocalDpi xmlns:a14="http://schemas.microsoft.com/office/drawing/2010/main" val="0"/>
              </a:ext>
            </a:extLst>
          </a:blip>
          <a:srcRect t="581" b="-711"/>
          <a:stretch>
            <a:fillRect/>
          </a:stretch>
        </p:blipFill>
        <p:spPr>
          <a:xfrm>
            <a:off x="211138" y="1727200"/>
            <a:ext cx="4221162" cy="4114800"/>
          </a:xfrm>
        </p:spPr>
      </p:pic>
      <p:sp>
        <p:nvSpPr>
          <p:cNvPr id="37893" name="Rectangle 7"/>
          <p:cNvSpPr>
            <a:spLocks noChangeArrowheads="1"/>
          </p:cNvSpPr>
          <p:nvPr/>
        </p:nvSpPr>
        <p:spPr bwMode="auto">
          <a:xfrm>
            <a:off x="2878138" y="4437063"/>
            <a:ext cx="525462" cy="490537"/>
          </a:xfrm>
          <a:prstGeom prst="rect">
            <a:avLst/>
          </a:pr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spcBef>
                <a:spcPct val="0"/>
              </a:spcBef>
              <a:buClrTx/>
              <a:buFontTx/>
              <a:buNone/>
            </a:pPr>
            <a:endParaRPr lang="en-US" altLang="en-US" sz="1400">
              <a:latin typeface="Helvetica" charset="0"/>
            </a:endParaRPr>
          </a:p>
        </p:txBody>
      </p:sp>
      <p:sp>
        <p:nvSpPr>
          <p:cNvPr id="37894" name="Rectangle 8"/>
          <p:cNvSpPr>
            <a:spLocks noChangeArrowheads="1"/>
          </p:cNvSpPr>
          <p:nvPr/>
        </p:nvSpPr>
        <p:spPr bwMode="auto">
          <a:xfrm>
            <a:off x="7154863" y="4402138"/>
            <a:ext cx="508000" cy="490537"/>
          </a:xfrm>
          <a:prstGeom prst="rect">
            <a:avLst/>
          </a:pr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spcBef>
                <a:spcPct val="0"/>
              </a:spcBef>
              <a:buClrTx/>
              <a:buFontTx/>
              <a:buNone/>
            </a:pPr>
            <a:endParaRPr lang="en-US" altLang="en-US" sz="1400">
              <a:latin typeface="Helvetica" charset="0"/>
            </a:endParaRPr>
          </a:p>
        </p:txBody>
      </p:sp>
      <p:sp>
        <p:nvSpPr>
          <p:cNvPr id="37895" name="Rectangle 9"/>
          <p:cNvSpPr>
            <a:spLocks noChangeArrowheads="1"/>
          </p:cNvSpPr>
          <p:nvPr/>
        </p:nvSpPr>
        <p:spPr bwMode="auto">
          <a:xfrm>
            <a:off x="3403600" y="4437063"/>
            <a:ext cx="490538" cy="490537"/>
          </a:xfrm>
          <a:prstGeom prst="rect">
            <a:avLst/>
          </a:prstGeom>
          <a:noFill/>
          <a:ln w="15875">
            <a:solidFill>
              <a:srgbClr val="019F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spcBef>
                <a:spcPct val="0"/>
              </a:spcBef>
              <a:buClrTx/>
              <a:buFontTx/>
              <a:buNone/>
            </a:pPr>
            <a:endParaRPr lang="en-US" altLang="en-US" sz="1400">
              <a:latin typeface="Helvetica" charset="0"/>
            </a:endParaRPr>
          </a:p>
        </p:txBody>
      </p:sp>
      <p:sp>
        <p:nvSpPr>
          <p:cNvPr id="37896" name="Rectangle 10"/>
          <p:cNvSpPr>
            <a:spLocks noChangeArrowheads="1"/>
          </p:cNvSpPr>
          <p:nvPr/>
        </p:nvSpPr>
        <p:spPr bwMode="auto">
          <a:xfrm>
            <a:off x="7661275" y="4402138"/>
            <a:ext cx="492125" cy="490537"/>
          </a:xfrm>
          <a:prstGeom prst="rect">
            <a:avLst/>
          </a:prstGeom>
          <a:noFill/>
          <a:ln w="15875">
            <a:solidFill>
              <a:srgbClr val="019F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spcBef>
                <a:spcPct val="0"/>
              </a:spcBef>
              <a:buClrTx/>
              <a:buFontTx/>
              <a:buNone/>
            </a:pPr>
            <a:endParaRPr lang="en-US" altLang="en-US" sz="1400">
              <a:latin typeface="Helvetica" charset="0"/>
            </a:endParaRPr>
          </a:p>
        </p:txBody>
      </p:sp>
      <p:sp>
        <p:nvSpPr>
          <p:cNvPr id="23561" name="TextBox 11"/>
          <p:cNvSpPr txBox="1">
            <a:spLocks noChangeArrowheads="1"/>
          </p:cNvSpPr>
          <p:nvPr/>
        </p:nvSpPr>
        <p:spPr bwMode="auto">
          <a:xfrm>
            <a:off x="1439863" y="1320800"/>
            <a:ext cx="1371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eaLnBrk="1" hangingPunct="1">
              <a:spcBef>
                <a:spcPct val="0"/>
              </a:spcBef>
              <a:buClrTx/>
              <a:buFontTx/>
              <a:buNone/>
            </a:pPr>
            <a:r>
              <a:rPr lang="en-US" altLang="en-US" sz="1400">
                <a:latin typeface="Helvetica" charset="0"/>
              </a:rPr>
              <a:t>Experiments</a:t>
            </a:r>
          </a:p>
        </p:txBody>
      </p:sp>
      <p:sp>
        <p:nvSpPr>
          <p:cNvPr id="23562" name="TextBox 12"/>
          <p:cNvSpPr txBox="1">
            <a:spLocks noChangeArrowheads="1"/>
          </p:cNvSpPr>
          <p:nvPr/>
        </p:nvSpPr>
        <p:spPr bwMode="auto">
          <a:xfrm>
            <a:off x="5554663" y="1389063"/>
            <a:ext cx="2936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eaLnBrk="1" hangingPunct="1">
              <a:spcBef>
                <a:spcPct val="0"/>
              </a:spcBef>
              <a:buClrTx/>
              <a:buFontTx/>
              <a:buNone/>
            </a:pPr>
            <a:r>
              <a:rPr lang="en-US" altLang="en-US" sz="1400">
                <a:solidFill>
                  <a:srgbClr val="FF0000"/>
                </a:solidFill>
                <a:latin typeface="Helvetica" charset="0"/>
              </a:rPr>
              <a:t>New</a:t>
            </a:r>
            <a:r>
              <a:rPr lang="en-US" altLang="en-US" sz="1400">
                <a:latin typeface="Helvetica" charset="0"/>
              </a:rPr>
              <a:t> Fluent 2D Simulations (v.2)</a:t>
            </a:r>
          </a:p>
        </p:txBody>
      </p:sp>
      <p:sp>
        <p:nvSpPr>
          <p:cNvPr id="37900" name="TextBox 34"/>
          <p:cNvSpPr txBox="1">
            <a:spLocks noChangeArrowheads="1"/>
          </p:cNvSpPr>
          <p:nvPr/>
        </p:nvSpPr>
        <p:spPr bwMode="auto">
          <a:xfrm>
            <a:off x="6824663" y="1981200"/>
            <a:ext cx="1041400" cy="830263"/>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lgn="ctr" eaLnBrk="1" hangingPunct="1">
              <a:spcBef>
                <a:spcPct val="0"/>
              </a:spcBef>
              <a:buClrTx/>
              <a:buFontTx/>
              <a:buNone/>
            </a:pPr>
            <a:r>
              <a:rPr lang="en-US" altLang="en-US" sz="800">
                <a:solidFill>
                  <a:srgbClr val="FF0000"/>
                </a:solidFill>
                <a:latin typeface="Helvetica" charset="0"/>
              </a:rPr>
              <a:t>Same</a:t>
            </a:r>
            <a:r>
              <a:rPr lang="en-US" altLang="en-US" sz="800">
                <a:solidFill>
                  <a:srgbClr val="0000FF"/>
                </a:solidFill>
                <a:latin typeface="Helvetica" charset="0"/>
              </a:rPr>
              <a:t> trends observed between experiments and </a:t>
            </a:r>
            <a:r>
              <a:rPr lang="en-US" altLang="en-US" sz="800">
                <a:solidFill>
                  <a:srgbClr val="FF0000"/>
                </a:solidFill>
                <a:latin typeface="Helvetica" charset="0"/>
              </a:rPr>
              <a:t>new</a:t>
            </a:r>
            <a:r>
              <a:rPr lang="en-US" altLang="en-US" sz="800">
                <a:solidFill>
                  <a:srgbClr val="0000FF"/>
                </a:solidFill>
                <a:latin typeface="Helvetica" charset="0"/>
              </a:rPr>
              <a:t> 2D  simulations</a:t>
            </a:r>
          </a:p>
        </p:txBody>
      </p:sp>
      <p:cxnSp>
        <p:nvCxnSpPr>
          <p:cNvPr id="37901" name="Straight Arrow Connector 35"/>
          <p:cNvCxnSpPr>
            <a:cxnSpLocks noChangeShapeType="1"/>
          </p:cNvCxnSpPr>
          <p:nvPr/>
        </p:nvCxnSpPr>
        <p:spPr bwMode="auto">
          <a:xfrm flipV="1">
            <a:off x="3149600" y="2222500"/>
            <a:ext cx="3679825" cy="2205038"/>
          </a:xfrm>
          <a:prstGeom prst="straightConnector1">
            <a:avLst/>
          </a:prstGeom>
          <a:noFill/>
          <a:ln w="22225">
            <a:solidFill>
              <a:srgbClr val="0000FF"/>
            </a:solidFill>
            <a:round/>
            <a:headEnd/>
            <a:tailEnd type="arrow" w="med" len="med"/>
          </a:ln>
          <a:extLst>
            <a:ext uri="{909E8E84-426E-40DD-AFC4-6F175D3DCCD1}">
              <a14:hiddenFill xmlns:a14="http://schemas.microsoft.com/office/drawing/2010/main">
                <a:noFill/>
              </a14:hiddenFill>
            </a:ext>
          </a:extLst>
        </p:spPr>
      </p:cxnSp>
      <p:cxnSp>
        <p:nvCxnSpPr>
          <p:cNvPr id="37902" name="Straight Arrow Connector 39"/>
          <p:cNvCxnSpPr>
            <a:cxnSpLocks noChangeShapeType="1"/>
            <a:stCxn id="37894" idx="0"/>
            <a:endCxn id="37900" idx="2"/>
          </p:cNvCxnSpPr>
          <p:nvPr/>
        </p:nvCxnSpPr>
        <p:spPr bwMode="auto">
          <a:xfrm flipH="1" flipV="1">
            <a:off x="7345363" y="2811463"/>
            <a:ext cx="63500" cy="1590675"/>
          </a:xfrm>
          <a:prstGeom prst="straightConnector1">
            <a:avLst/>
          </a:prstGeom>
          <a:noFill/>
          <a:ln w="22225">
            <a:solidFill>
              <a:srgbClr val="0000FF"/>
            </a:solidFill>
            <a:round/>
            <a:headEnd/>
            <a:tailEnd type="arrow" w="med" len="med"/>
          </a:ln>
          <a:extLst>
            <a:ext uri="{909E8E84-426E-40DD-AFC4-6F175D3DCCD1}">
              <a14:hiddenFill xmlns:a14="http://schemas.microsoft.com/office/drawing/2010/main">
                <a:noFill/>
              </a14:hiddenFill>
            </a:ext>
          </a:extLst>
        </p:spPr>
      </p:cxnSp>
      <p:sp>
        <p:nvSpPr>
          <p:cNvPr id="23566" name="TextBox 34"/>
          <p:cNvSpPr txBox="1">
            <a:spLocks noChangeArrowheads="1"/>
          </p:cNvSpPr>
          <p:nvPr/>
        </p:nvSpPr>
        <p:spPr bwMode="auto">
          <a:xfrm>
            <a:off x="2405063" y="5588000"/>
            <a:ext cx="2014537" cy="215900"/>
          </a:xfrm>
          <a:prstGeom prst="rect">
            <a:avLst/>
          </a:prstGeom>
          <a:noFill/>
          <a:ln w="15875">
            <a:solidFill>
              <a:srgbClr val="66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lgn="ctr" eaLnBrk="1" hangingPunct="1">
              <a:spcBef>
                <a:spcPct val="0"/>
              </a:spcBef>
              <a:buClrTx/>
              <a:buFontTx/>
              <a:buNone/>
            </a:pPr>
            <a:endParaRPr lang="en-US" altLang="en-US" sz="800">
              <a:solidFill>
                <a:srgbClr val="0000FF"/>
              </a:solidFill>
              <a:latin typeface="Helvetica" charset="0"/>
            </a:endParaRPr>
          </a:p>
        </p:txBody>
      </p:sp>
      <p:sp>
        <p:nvSpPr>
          <p:cNvPr id="23567" name="TextBox 34"/>
          <p:cNvSpPr txBox="1">
            <a:spLocks noChangeArrowheads="1"/>
          </p:cNvSpPr>
          <p:nvPr/>
        </p:nvSpPr>
        <p:spPr bwMode="auto">
          <a:xfrm>
            <a:off x="6697663" y="5588000"/>
            <a:ext cx="2014537" cy="215900"/>
          </a:xfrm>
          <a:prstGeom prst="rect">
            <a:avLst/>
          </a:prstGeom>
          <a:noFill/>
          <a:ln w="15875">
            <a:solidFill>
              <a:srgbClr val="66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lgn="ctr" eaLnBrk="1" hangingPunct="1">
              <a:spcBef>
                <a:spcPct val="0"/>
              </a:spcBef>
              <a:buClrTx/>
              <a:buFontTx/>
              <a:buNone/>
            </a:pPr>
            <a:endParaRPr lang="en-US" altLang="en-US" sz="800">
              <a:solidFill>
                <a:srgbClr val="0000FF"/>
              </a:solidFill>
              <a:latin typeface="Helvetica" charset="0"/>
            </a:endParaRPr>
          </a:p>
        </p:txBody>
      </p:sp>
      <p:sp>
        <p:nvSpPr>
          <p:cNvPr id="23568" name="TextBox 13"/>
          <p:cNvSpPr txBox="1">
            <a:spLocks noChangeArrowheads="1"/>
          </p:cNvSpPr>
          <p:nvPr/>
        </p:nvSpPr>
        <p:spPr bwMode="auto">
          <a:xfrm>
            <a:off x="1854200" y="5961063"/>
            <a:ext cx="5816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lgn="ctr" eaLnBrk="1" hangingPunct="1">
              <a:spcBef>
                <a:spcPct val="0"/>
              </a:spcBef>
              <a:buClrTx/>
              <a:buFontTx/>
              <a:buNone/>
            </a:pPr>
            <a:r>
              <a:rPr lang="en-US" altLang="en-US" sz="1400">
                <a:latin typeface="Helvetica" charset="0"/>
              </a:rPr>
              <a:t>Scatter Plot Comparison of Secondary Quantities of Interest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3"/>
                                        </p:tgtEl>
                                        <p:attrNameLst>
                                          <p:attrName>style.visibility</p:attrName>
                                        </p:attrNameLst>
                                      </p:cBhvr>
                                      <p:to>
                                        <p:strVal val="visible"/>
                                      </p:to>
                                    </p:set>
                                    <p:animEffect transition="in" filter="dissolve">
                                      <p:cBhvr>
                                        <p:cTn id="7" dur="500"/>
                                        <p:tgtEl>
                                          <p:spTgt spid="37893"/>
                                        </p:tgtEl>
                                      </p:cBhvr>
                                    </p:animEffect>
                                  </p:childTnLst>
                                </p:cTn>
                              </p:par>
                              <p:par>
                                <p:cTn id="8" presetID="9" presetClass="entr" presetSubtype="0" fill="hold" nodeType="withEffect">
                                  <p:stCondLst>
                                    <p:cond delay="0"/>
                                  </p:stCondLst>
                                  <p:childTnLst>
                                    <p:set>
                                      <p:cBhvr>
                                        <p:cTn id="9" dur="1" fill="hold">
                                          <p:stCondLst>
                                            <p:cond delay="0"/>
                                          </p:stCondLst>
                                        </p:cTn>
                                        <p:tgtEl>
                                          <p:spTgt spid="37901"/>
                                        </p:tgtEl>
                                        <p:attrNameLst>
                                          <p:attrName>style.visibility</p:attrName>
                                        </p:attrNameLst>
                                      </p:cBhvr>
                                      <p:to>
                                        <p:strVal val="visible"/>
                                      </p:to>
                                    </p:set>
                                    <p:animEffect transition="in" filter="dissolve">
                                      <p:cBhvr>
                                        <p:cTn id="10" dur="500"/>
                                        <p:tgtEl>
                                          <p:spTgt spid="3790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7895"/>
                                        </p:tgtEl>
                                        <p:attrNameLst>
                                          <p:attrName>style.visibility</p:attrName>
                                        </p:attrNameLst>
                                      </p:cBhvr>
                                      <p:to>
                                        <p:strVal val="visible"/>
                                      </p:to>
                                    </p:set>
                                    <p:animEffect transition="in" filter="dissolve">
                                      <p:cBhvr>
                                        <p:cTn id="13" dur="500"/>
                                        <p:tgtEl>
                                          <p:spTgt spid="3789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7900"/>
                                        </p:tgtEl>
                                        <p:attrNameLst>
                                          <p:attrName>style.visibility</p:attrName>
                                        </p:attrNameLst>
                                      </p:cBhvr>
                                      <p:to>
                                        <p:strVal val="visible"/>
                                      </p:to>
                                    </p:set>
                                    <p:animEffect transition="in" filter="dissolve">
                                      <p:cBhvr>
                                        <p:cTn id="16" dur="500"/>
                                        <p:tgtEl>
                                          <p:spTgt spid="37900"/>
                                        </p:tgtEl>
                                      </p:cBhvr>
                                    </p:animEffect>
                                  </p:childTnLst>
                                </p:cTn>
                              </p:par>
                              <p:par>
                                <p:cTn id="17" presetID="9" presetClass="entr" presetSubtype="0" fill="hold" nodeType="withEffect">
                                  <p:stCondLst>
                                    <p:cond delay="0"/>
                                  </p:stCondLst>
                                  <p:childTnLst>
                                    <p:set>
                                      <p:cBhvr>
                                        <p:cTn id="18" dur="1" fill="hold">
                                          <p:stCondLst>
                                            <p:cond delay="0"/>
                                          </p:stCondLst>
                                        </p:cTn>
                                        <p:tgtEl>
                                          <p:spTgt spid="37902"/>
                                        </p:tgtEl>
                                        <p:attrNameLst>
                                          <p:attrName>style.visibility</p:attrName>
                                        </p:attrNameLst>
                                      </p:cBhvr>
                                      <p:to>
                                        <p:strVal val="visible"/>
                                      </p:to>
                                    </p:set>
                                    <p:animEffect transition="in" filter="dissolve">
                                      <p:cBhvr>
                                        <p:cTn id="19" dur="500"/>
                                        <p:tgtEl>
                                          <p:spTgt spid="37902"/>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7894"/>
                                        </p:tgtEl>
                                        <p:attrNameLst>
                                          <p:attrName>style.visibility</p:attrName>
                                        </p:attrNameLst>
                                      </p:cBhvr>
                                      <p:to>
                                        <p:strVal val="visible"/>
                                      </p:to>
                                    </p:set>
                                    <p:animEffect transition="in" filter="dissolve">
                                      <p:cBhvr>
                                        <p:cTn id="22" dur="500"/>
                                        <p:tgtEl>
                                          <p:spTgt spid="37894"/>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7896"/>
                                        </p:tgtEl>
                                        <p:attrNameLst>
                                          <p:attrName>style.visibility</p:attrName>
                                        </p:attrNameLst>
                                      </p:cBhvr>
                                      <p:to>
                                        <p:strVal val="visible"/>
                                      </p:to>
                                    </p:set>
                                    <p:animEffect transition="in" filter="dissolve">
                                      <p:cBhvr>
                                        <p:cTn id="25" dur="500"/>
                                        <p:tgtEl>
                                          <p:spTgt spid="378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animBg="1"/>
      <p:bldP spid="37894" grpId="0" animBg="1"/>
      <p:bldP spid="37895" grpId="0" animBg="1"/>
      <p:bldP spid="37896" grpId="0" animBg="1"/>
      <p:bldP spid="3790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descr="R9_GPM_RSFA_CV_err.v2.jpg"/>
          <p:cNvPicPr>
            <a:picLocks noChangeAspect="1"/>
          </p:cNvPicPr>
          <p:nvPr/>
        </p:nvPicPr>
        <p:blipFill>
          <a:blip r:embed="rId3">
            <a:extLst>
              <a:ext uri="{28A0092B-C50C-407E-A947-70E740481C1C}">
                <a14:useLocalDpi xmlns:a14="http://schemas.microsoft.com/office/drawing/2010/main" val="0"/>
              </a:ext>
            </a:extLst>
          </a:blip>
          <a:srcRect l="3703" r="7936"/>
          <a:stretch>
            <a:fillRect/>
          </a:stretch>
        </p:blipFill>
        <p:spPr bwMode="auto">
          <a:xfrm>
            <a:off x="1003300" y="4384675"/>
            <a:ext cx="2533650" cy="214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itle 1"/>
          <p:cNvSpPr txBox="1">
            <a:spLocks/>
          </p:cNvSpPr>
          <p:nvPr/>
        </p:nvSpPr>
        <p:spPr bwMode="auto">
          <a:xfrm>
            <a:off x="138113" y="190500"/>
            <a:ext cx="87693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spcBef>
                <a:spcPct val="0"/>
              </a:spcBef>
              <a:buClrTx/>
              <a:buFontTx/>
              <a:buNone/>
            </a:pPr>
            <a:r>
              <a:rPr lang="en-US" altLang="en-US">
                <a:solidFill>
                  <a:srgbClr val="124A91"/>
                </a:solidFill>
                <a:latin typeface="Arial Narrow" pitchFamily="34" charset="0"/>
              </a:rPr>
              <a:t>Case B: Transient Fluidized Bed Gasifier Simulation (work in progress)</a:t>
            </a:r>
          </a:p>
          <a:p>
            <a:pPr>
              <a:spcBef>
                <a:spcPct val="0"/>
              </a:spcBef>
              <a:buClrTx/>
              <a:buFontTx/>
              <a:buNone/>
            </a:pPr>
            <a:r>
              <a:rPr lang="en-US" altLang="en-US">
                <a:solidFill>
                  <a:srgbClr val="124A91"/>
                </a:solidFill>
                <a:latin typeface="Arial Narrow" pitchFamily="34" charset="0"/>
              </a:rPr>
              <a:t>Surrogate model for H2 mole fraction at the exit monitor location</a:t>
            </a:r>
          </a:p>
        </p:txBody>
      </p:sp>
      <p:sp>
        <p:nvSpPr>
          <p:cNvPr id="24580" name="TextBox 13"/>
          <p:cNvSpPr txBox="1">
            <a:spLocks noChangeArrowheads="1"/>
          </p:cNvSpPr>
          <p:nvPr/>
        </p:nvSpPr>
        <p:spPr bwMode="auto">
          <a:xfrm>
            <a:off x="457200" y="1160463"/>
            <a:ext cx="3937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lgn="ctr" eaLnBrk="1" hangingPunct="1">
              <a:spcBef>
                <a:spcPct val="0"/>
              </a:spcBef>
              <a:buClrTx/>
              <a:buFontTx/>
              <a:buNone/>
            </a:pPr>
            <a:r>
              <a:rPr lang="en-US" altLang="en-US" sz="1400">
                <a:latin typeface="Helvetica" charset="0"/>
              </a:rPr>
              <a:t>3D plot of the surrogate model for </a:t>
            </a:r>
          </a:p>
          <a:p>
            <a:pPr algn="ctr" eaLnBrk="1" hangingPunct="1">
              <a:spcBef>
                <a:spcPct val="0"/>
              </a:spcBef>
              <a:buClrTx/>
              <a:buFontTx/>
              <a:buNone/>
            </a:pPr>
            <a:r>
              <a:rPr lang="en-US" altLang="en-US" sz="1400">
                <a:latin typeface="Helvetica" charset="0"/>
              </a:rPr>
              <a:t>H2 mole fraction</a:t>
            </a:r>
          </a:p>
        </p:txBody>
      </p:sp>
      <p:sp>
        <p:nvSpPr>
          <p:cNvPr id="24581" name="TextBox 13"/>
          <p:cNvSpPr txBox="1">
            <a:spLocks noChangeArrowheads="1"/>
          </p:cNvSpPr>
          <p:nvPr/>
        </p:nvSpPr>
        <p:spPr bwMode="auto">
          <a:xfrm>
            <a:off x="4737100" y="1147763"/>
            <a:ext cx="3937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lgn="ctr" eaLnBrk="1" hangingPunct="1">
              <a:spcBef>
                <a:spcPct val="0"/>
              </a:spcBef>
              <a:buClrTx/>
              <a:buFontTx/>
              <a:buNone/>
            </a:pPr>
            <a:r>
              <a:rPr lang="en-US" altLang="en-US" sz="1400">
                <a:latin typeface="Helvetica" charset="0"/>
              </a:rPr>
              <a:t>2D plot of H2 mole fraction surrogate model at Coal Flow Rate = 0.05 g/s</a:t>
            </a:r>
          </a:p>
        </p:txBody>
      </p:sp>
      <p:sp>
        <p:nvSpPr>
          <p:cNvPr id="24582" name="TextBox 13"/>
          <p:cNvSpPr txBox="1">
            <a:spLocks noChangeArrowheads="1"/>
          </p:cNvSpPr>
          <p:nvPr/>
        </p:nvSpPr>
        <p:spPr bwMode="auto">
          <a:xfrm>
            <a:off x="749300" y="3929063"/>
            <a:ext cx="3937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eaLnBrk="1" hangingPunct="1">
              <a:spcBef>
                <a:spcPct val="0"/>
              </a:spcBef>
              <a:buClrTx/>
              <a:buFontTx/>
              <a:buNone/>
            </a:pPr>
            <a:r>
              <a:rPr lang="en-US" altLang="en-US" sz="1400">
                <a:latin typeface="Helvetica" charset="0"/>
              </a:rPr>
              <a:t>Cross-validation errors to assess quality of the surrogate model</a:t>
            </a:r>
          </a:p>
        </p:txBody>
      </p:sp>
      <p:sp>
        <p:nvSpPr>
          <p:cNvPr id="24583" name="TextBox 5"/>
          <p:cNvSpPr txBox="1">
            <a:spLocks noChangeArrowheads="1"/>
          </p:cNvSpPr>
          <p:nvPr/>
        </p:nvSpPr>
        <p:spPr bwMode="auto">
          <a:xfrm>
            <a:off x="4356100" y="4483100"/>
            <a:ext cx="4470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eaLnBrk="1" hangingPunct="1">
              <a:spcBef>
                <a:spcPct val="0"/>
              </a:spcBef>
              <a:buClrTx/>
              <a:buFont typeface="Arial" pitchFamily="34" charset="0"/>
              <a:buChar char="•"/>
            </a:pPr>
            <a:r>
              <a:rPr lang="en-US" altLang="en-US" sz="1400" dirty="0">
                <a:latin typeface="Helvetica" charset="0"/>
              </a:rPr>
              <a:t>PSUADE UQ toolbox from LLNL employed in surrogate model construction.</a:t>
            </a:r>
          </a:p>
          <a:p>
            <a:pPr eaLnBrk="1" hangingPunct="1">
              <a:spcBef>
                <a:spcPct val="0"/>
              </a:spcBef>
              <a:buClrTx/>
              <a:buFont typeface="Arial" pitchFamily="34" charset="0"/>
              <a:buChar char="•"/>
            </a:pPr>
            <a:r>
              <a:rPr lang="en-US" altLang="en-US" sz="1400" dirty="0">
                <a:latin typeface="Helvetica" charset="0"/>
              </a:rPr>
              <a:t>Several surrogate models tested with the available simulation data (e.g., 1</a:t>
            </a:r>
            <a:r>
              <a:rPr lang="en-US" altLang="en-US" sz="1400" baseline="30000" dirty="0">
                <a:latin typeface="Helvetica" charset="0"/>
              </a:rPr>
              <a:t>st</a:t>
            </a:r>
            <a:r>
              <a:rPr lang="en-US" altLang="en-US" sz="1400" dirty="0">
                <a:latin typeface="Helvetica" charset="0"/>
              </a:rPr>
              <a:t>, 2</a:t>
            </a:r>
            <a:r>
              <a:rPr lang="en-US" altLang="en-US" sz="1400" baseline="30000" dirty="0">
                <a:latin typeface="Helvetica" charset="0"/>
              </a:rPr>
              <a:t>nd</a:t>
            </a:r>
            <a:r>
              <a:rPr lang="en-US" altLang="en-US" sz="1400" dirty="0">
                <a:latin typeface="Helvetica" charset="0"/>
              </a:rPr>
              <a:t> and 3</a:t>
            </a:r>
            <a:r>
              <a:rPr lang="en-US" altLang="en-US" sz="1400" baseline="30000" dirty="0">
                <a:latin typeface="Helvetica" charset="0"/>
              </a:rPr>
              <a:t>rd</a:t>
            </a:r>
            <a:r>
              <a:rPr lang="en-US" altLang="en-US" sz="1400" dirty="0">
                <a:latin typeface="Helvetica" charset="0"/>
              </a:rPr>
              <a:t> order polynomial, MARS, etc.)</a:t>
            </a:r>
          </a:p>
          <a:p>
            <a:pPr eaLnBrk="1" hangingPunct="1">
              <a:spcBef>
                <a:spcPct val="0"/>
              </a:spcBef>
              <a:buClrTx/>
              <a:buFont typeface="Arial" pitchFamily="34" charset="0"/>
              <a:buChar char="•"/>
            </a:pPr>
            <a:r>
              <a:rPr lang="en-US" altLang="en-US" sz="1400" dirty="0">
                <a:latin typeface="Helvetica" charset="0"/>
              </a:rPr>
              <a:t>Gaussian Process Model (GPM) provided the best fitted surrogate model for H2 mole fraction at the exit monitor location as shown.</a:t>
            </a:r>
          </a:p>
        </p:txBody>
      </p:sp>
      <p:pic>
        <p:nvPicPr>
          <p:cNvPr id="24584" name="Picture 1" descr="R9_GPM_matlabrs3.jpg"/>
          <p:cNvPicPr>
            <a:picLocks noChangeAspect="1"/>
          </p:cNvPicPr>
          <p:nvPr/>
        </p:nvPicPr>
        <p:blipFill>
          <a:blip r:embed="rId4">
            <a:extLst>
              <a:ext uri="{28A0092B-C50C-407E-A947-70E740481C1C}">
                <a14:useLocalDpi xmlns:a14="http://schemas.microsoft.com/office/drawing/2010/main" val="0"/>
              </a:ext>
            </a:extLst>
          </a:blip>
          <a:srcRect t="5577"/>
          <a:stretch>
            <a:fillRect/>
          </a:stretch>
        </p:blipFill>
        <p:spPr bwMode="auto">
          <a:xfrm>
            <a:off x="822325" y="1663700"/>
            <a:ext cx="3348038"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Content Placeholder 2"/>
          <p:cNvPicPr>
            <a:picLocks noGrp="1" noChangeAspect="1"/>
          </p:cNvPicPr>
          <p:nvPr>
            <p:ph sz="half" idx="1"/>
          </p:nvPr>
        </p:nvPicPr>
        <p:blipFill>
          <a:blip r:embed="rId5">
            <a:extLst>
              <a:ext uri="{28A0092B-C50C-407E-A947-70E740481C1C}">
                <a14:useLocalDpi xmlns:a14="http://schemas.microsoft.com/office/drawing/2010/main" val="0"/>
              </a:ext>
            </a:extLst>
          </a:blip>
          <a:stretch>
            <a:fillRect/>
          </a:stretch>
        </p:blipFill>
        <p:spPr>
          <a:xfrm>
            <a:off x="4681883" y="1711317"/>
            <a:ext cx="3949882" cy="2724687"/>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descr="R7_GPM_RSFA_CV_err.v2.jpg"/>
          <p:cNvPicPr>
            <a:picLocks noChangeAspect="1"/>
          </p:cNvPicPr>
          <p:nvPr/>
        </p:nvPicPr>
        <p:blipFill>
          <a:blip r:embed="rId3">
            <a:extLst>
              <a:ext uri="{28A0092B-C50C-407E-A947-70E740481C1C}">
                <a14:useLocalDpi xmlns:a14="http://schemas.microsoft.com/office/drawing/2010/main" val="0"/>
              </a:ext>
            </a:extLst>
          </a:blip>
          <a:srcRect l="4861" t="2246" r="8333" b="2550"/>
          <a:stretch>
            <a:fillRect/>
          </a:stretch>
        </p:blipFill>
        <p:spPr bwMode="auto">
          <a:xfrm>
            <a:off x="982663" y="4425950"/>
            <a:ext cx="2625725"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itle 1"/>
          <p:cNvSpPr txBox="1">
            <a:spLocks/>
          </p:cNvSpPr>
          <p:nvPr/>
        </p:nvSpPr>
        <p:spPr bwMode="auto">
          <a:xfrm>
            <a:off x="138113" y="190500"/>
            <a:ext cx="87693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spcBef>
                <a:spcPct val="0"/>
              </a:spcBef>
              <a:buClrTx/>
              <a:buFontTx/>
              <a:buNone/>
            </a:pPr>
            <a:r>
              <a:rPr lang="en-US" altLang="en-US">
                <a:solidFill>
                  <a:srgbClr val="124A91"/>
                </a:solidFill>
                <a:latin typeface="Arial Narrow" pitchFamily="34" charset="0"/>
              </a:rPr>
              <a:t>Case B: Transient Fluidized Bed Gasifier Simulation (work in progress)</a:t>
            </a:r>
          </a:p>
          <a:p>
            <a:pPr>
              <a:spcBef>
                <a:spcPct val="0"/>
              </a:spcBef>
              <a:buClrTx/>
              <a:buFontTx/>
              <a:buNone/>
            </a:pPr>
            <a:r>
              <a:rPr lang="en-US" altLang="en-US">
                <a:solidFill>
                  <a:srgbClr val="124A91"/>
                </a:solidFill>
                <a:latin typeface="Arial Narrow" pitchFamily="34" charset="0"/>
              </a:rPr>
              <a:t>Iterative Process to Construct the Best Surrogate model for each QoI</a:t>
            </a:r>
          </a:p>
        </p:txBody>
      </p:sp>
      <p:pic>
        <p:nvPicPr>
          <p:cNvPr id="25605" name="Picture 3" descr="R7_GPM_matlabrs3.jpg"/>
          <p:cNvPicPr>
            <a:picLocks noChangeAspect="1"/>
          </p:cNvPicPr>
          <p:nvPr/>
        </p:nvPicPr>
        <p:blipFill>
          <a:blip r:embed="rId4">
            <a:extLst>
              <a:ext uri="{28A0092B-C50C-407E-A947-70E740481C1C}">
                <a14:useLocalDpi xmlns:a14="http://schemas.microsoft.com/office/drawing/2010/main" val="0"/>
              </a:ext>
            </a:extLst>
          </a:blip>
          <a:srcRect t="6522"/>
          <a:stretch>
            <a:fillRect/>
          </a:stretch>
        </p:blipFill>
        <p:spPr bwMode="auto">
          <a:xfrm>
            <a:off x="825500" y="1625600"/>
            <a:ext cx="3378200" cy="236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Box 13"/>
          <p:cNvSpPr txBox="1">
            <a:spLocks noChangeArrowheads="1"/>
          </p:cNvSpPr>
          <p:nvPr/>
        </p:nvSpPr>
        <p:spPr bwMode="auto">
          <a:xfrm>
            <a:off x="457200" y="1160463"/>
            <a:ext cx="3937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lgn="ctr" eaLnBrk="1" hangingPunct="1">
              <a:spcBef>
                <a:spcPct val="0"/>
              </a:spcBef>
              <a:buClrTx/>
              <a:buFontTx/>
              <a:buNone/>
            </a:pPr>
            <a:r>
              <a:rPr lang="en-US" altLang="en-US" sz="1400">
                <a:latin typeface="Helvetica" charset="0"/>
              </a:rPr>
              <a:t>3D plot of the surrogate model for </a:t>
            </a:r>
          </a:p>
          <a:p>
            <a:pPr algn="ctr" eaLnBrk="1" hangingPunct="1">
              <a:spcBef>
                <a:spcPct val="0"/>
              </a:spcBef>
              <a:buClrTx/>
              <a:buFontTx/>
              <a:buNone/>
            </a:pPr>
            <a:r>
              <a:rPr lang="en-US" altLang="en-US" sz="1400">
                <a:latin typeface="Helvetica" charset="0"/>
              </a:rPr>
              <a:t>CO mole fraction</a:t>
            </a:r>
          </a:p>
        </p:txBody>
      </p:sp>
      <p:sp>
        <p:nvSpPr>
          <p:cNvPr id="25607" name="TextBox 13"/>
          <p:cNvSpPr txBox="1">
            <a:spLocks noChangeArrowheads="1"/>
          </p:cNvSpPr>
          <p:nvPr/>
        </p:nvSpPr>
        <p:spPr bwMode="auto">
          <a:xfrm>
            <a:off x="4737100" y="1147763"/>
            <a:ext cx="3937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lgn="ctr" eaLnBrk="1" hangingPunct="1">
              <a:spcBef>
                <a:spcPct val="0"/>
              </a:spcBef>
              <a:buClrTx/>
              <a:buFontTx/>
              <a:buNone/>
            </a:pPr>
            <a:r>
              <a:rPr lang="en-US" altLang="en-US" sz="1400">
                <a:latin typeface="Helvetica" charset="0"/>
              </a:rPr>
              <a:t>2D plot of CO mole fraction surrogate model at Coal Flow Rate = 0.05 g/s</a:t>
            </a:r>
          </a:p>
        </p:txBody>
      </p:sp>
      <p:sp>
        <p:nvSpPr>
          <p:cNvPr id="25608" name="TextBox 13"/>
          <p:cNvSpPr txBox="1">
            <a:spLocks noChangeArrowheads="1"/>
          </p:cNvSpPr>
          <p:nvPr/>
        </p:nvSpPr>
        <p:spPr bwMode="auto">
          <a:xfrm>
            <a:off x="749300" y="3929063"/>
            <a:ext cx="3937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eaLnBrk="1" hangingPunct="1">
              <a:spcBef>
                <a:spcPct val="0"/>
              </a:spcBef>
              <a:buClrTx/>
              <a:buFontTx/>
              <a:buNone/>
            </a:pPr>
            <a:r>
              <a:rPr lang="en-US" altLang="en-US" sz="1400">
                <a:latin typeface="Helvetica" charset="0"/>
              </a:rPr>
              <a:t>Cross-validation errors to assess quality of the surrogate model</a:t>
            </a:r>
          </a:p>
        </p:txBody>
      </p:sp>
      <p:sp>
        <p:nvSpPr>
          <p:cNvPr id="25609" name="TextBox 5"/>
          <p:cNvSpPr txBox="1">
            <a:spLocks noChangeArrowheads="1"/>
          </p:cNvSpPr>
          <p:nvPr/>
        </p:nvSpPr>
        <p:spPr bwMode="auto">
          <a:xfrm>
            <a:off x="4356100" y="4483100"/>
            <a:ext cx="4470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eaLnBrk="1" hangingPunct="1">
              <a:spcBef>
                <a:spcPct val="0"/>
              </a:spcBef>
              <a:buClrTx/>
              <a:buFont typeface="Arial" pitchFamily="34" charset="0"/>
              <a:buChar char="•"/>
            </a:pPr>
            <a:r>
              <a:rPr lang="en-US" altLang="en-US" sz="1400">
                <a:latin typeface="Helvetica" charset="0"/>
              </a:rPr>
              <a:t>PSUADE UQ toolbox from LLNL employed in surrogate model construction.</a:t>
            </a:r>
          </a:p>
          <a:p>
            <a:pPr eaLnBrk="1" hangingPunct="1">
              <a:spcBef>
                <a:spcPct val="0"/>
              </a:spcBef>
              <a:buClrTx/>
              <a:buFont typeface="Arial" pitchFamily="34" charset="0"/>
              <a:buChar char="•"/>
            </a:pPr>
            <a:r>
              <a:rPr lang="en-US" altLang="en-US" sz="1400">
                <a:latin typeface="Helvetica" charset="0"/>
              </a:rPr>
              <a:t>Several surrogate models tested with the available simulation data (e.g., 1</a:t>
            </a:r>
            <a:r>
              <a:rPr lang="en-US" altLang="en-US" sz="1400" baseline="30000">
                <a:latin typeface="Helvetica" charset="0"/>
              </a:rPr>
              <a:t>st</a:t>
            </a:r>
            <a:r>
              <a:rPr lang="en-US" altLang="en-US" sz="1400">
                <a:latin typeface="Helvetica" charset="0"/>
              </a:rPr>
              <a:t>, 2</a:t>
            </a:r>
            <a:r>
              <a:rPr lang="en-US" altLang="en-US" sz="1400" baseline="30000">
                <a:latin typeface="Helvetica" charset="0"/>
              </a:rPr>
              <a:t>nd</a:t>
            </a:r>
            <a:r>
              <a:rPr lang="en-US" altLang="en-US" sz="1400">
                <a:latin typeface="Helvetica" charset="0"/>
              </a:rPr>
              <a:t> and 3</a:t>
            </a:r>
            <a:r>
              <a:rPr lang="en-US" altLang="en-US" sz="1400" baseline="30000">
                <a:latin typeface="Helvetica" charset="0"/>
              </a:rPr>
              <a:t>rd</a:t>
            </a:r>
            <a:r>
              <a:rPr lang="en-US" altLang="en-US" sz="1400">
                <a:latin typeface="Helvetica" charset="0"/>
              </a:rPr>
              <a:t> order polynomial, MARS, etc.)</a:t>
            </a:r>
          </a:p>
          <a:p>
            <a:pPr eaLnBrk="1" hangingPunct="1">
              <a:spcBef>
                <a:spcPct val="0"/>
              </a:spcBef>
              <a:buClrTx/>
              <a:buFont typeface="Arial" pitchFamily="34" charset="0"/>
              <a:buChar char="•"/>
            </a:pPr>
            <a:r>
              <a:rPr lang="en-US" altLang="en-US" sz="1400">
                <a:latin typeface="Helvetica" charset="0"/>
              </a:rPr>
              <a:t>Gaussian Process Model (GPM) provided the best fitted surrogate model for CO mole fraction at the exit monitor location as shown.</a:t>
            </a:r>
          </a:p>
        </p:txBody>
      </p:sp>
      <p:sp>
        <p:nvSpPr>
          <p:cNvPr id="25610" name="Oval 12"/>
          <p:cNvSpPr>
            <a:spLocks noChangeArrowheads="1"/>
          </p:cNvSpPr>
          <p:nvPr/>
        </p:nvSpPr>
        <p:spPr bwMode="auto">
          <a:xfrm>
            <a:off x="2997200" y="5156200"/>
            <a:ext cx="322263" cy="254000"/>
          </a:xfrm>
          <a:prstGeom prst="ellipse">
            <a:avLst/>
          </a:prstGeom>
          <a:solidFill>
            <a:schemeClr val="accent1">
              <a:alpha val="25098"/>
            </a:schemeClr>
          </a:solidFill>
          <a:ln w="12700">
            <a:solidFill>
              <a:srgbClr val="008000"/>
            </a:solidFill>
            <a:round/>
            <a:headEnd/>
            <a:tailEnd/>
          </a:ln>
        </p:spPr>
        <p:txBody>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eaLnBrk="1" hangingPunct="1">
              <a:spcBef>
                <a:spcPct val="0"/>
              </a:spcBef>
              <a:buClrTx/>
              <a:buFontTx/>
              <a:buNone/>
            </a:pPr>
            <a:endParaRPr lang="en-US" altLang="en-US" sz="1400">
              <a:latin typeface="Helvetica" charset="0"/>
            </a:endParaRPr>
          </a:p>
        </p:txBody>
      </p:sp>
      <p:cxnSp>
        <p:nvCxnSpPr>
          <p:cNvPr id="25611" name="Straight Arrow Connector 17"/>
          <p:cNvCxnSpPr>
            <a:cxnSpLocks noChangeShapeType="1"/>
            <a:stCxn id="25610" idx="7"/>
          </p:cNvCxnSpPr>
          <p:nvPr/>
        </p:nvCxnSpPr>
        <p:spPr bwMode="auto">
          <a:xfrm flipV="1">
            <a:off x="3271838" y="4826000"/>
            <a:ext cx="420687" cy="366713"/>
          </a:xfrm>
          <a:prstGeom prst="straightConnector1">
            <a:avLst/>
          </a:prstGeom>
          <a:noFill/>
          <a:ln w="9525">
            <a:solidFill>
              <a:srgbClr val="008000"/>
            </a:solidFill>
            <a:round/>
            <a:headEnd/>
            <a:tailEnd type="arrow" w="med" len="med"/>
          </a:ln>
          <a:extLst>
            <a:ext uri="{909E8E84-426E-40DD-AFC4-6F175D3DCCD1}">
              <a14:hiddenFill xmlns:a14="http://schemas.microsoft.com/office/drawing/2010/main">
                <a:noFill/>
              </a14:hiddenFill>
            </a:ext>
          </a:extLst>
        </p:spPr>
      </p:cxnSp>
      <p:sp>
        <p:nvSpPr>
          <p:cNvPr id="25612" name="TextBox 5"/>
          <p:cNvSpPr txBox="1">
            <a:spLocks noChangeArrowheads="1"/>
          </p:cNvSpPr>
          <p:nvPr/>
        </p:nvSpPr>
        <p:spPr bwMode="auto">
          <a:xfrm>
            <a:off x="3632200" y="4275138"/>
            <a:ext cx="10747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eaLnBrk="1" hangingPunct="1">
              <a:spcBef>
                <a:spcPct val="0"/>
              </a:spcBef>
              <a:buClrTx/>
              <a:buFontTx/>
              <a:buNone/>
            </a:pPr>
            <a:r>
              <a:rPr lang="en-US" altLang="en-US" sz="900">
                <a:solidFill>
                  <a:srgbClr val="008000"/>
                </a:solidFill>
                <a:latin typeface="Helvetica" charset="0"/>
              </a:rPr>
              <a:t>Surrogate model is performing poorly for CO mole fraction </a:t>
            </a:r>
          </a:p>
          <a:p>
            <a:pPr eaLnBrk="1" hangingPunct="1">
              <a:spcBef>
                <a:spcPct val="0"/>
              </a:spcBef>
              <a:buClrTx/>
              <a:buFontTx/>
              <a:buNone/>
            </a:pPr>
            <a:r>
              <a:rPr lang="en-US" altLang="en-US" sz="900">
                <a:solidFill>
                  <a:srgbClr val="008000"/>
                </a:solidFill>
                <a:latin typeface="Helvetica" charset="0"/>
              </a:rPr>
              <a:t>&gt; 0.14</a:t>
            </a:r>
          </a:p>
        </p:txBody>
      </p:sp>
      <p:pic>
        <p:nvPicPr>
          <p:cNvPr id="3" name="Content Placeholder 2"/>
          <p:cNvPicPr>
            <a:picLocks noGrp="1" noChangeAspect="1"/>
          </p:cNvPicPr>
          <p:nvPr>
            <p:ph sz="half" idx="1"/>
          </p:nvPr>
        </p:nvPicPr>
        <p:blipFill>
          <a:blip r:embed="rId5">
            <a:extLst>
              <a:ext uri="{28A0092B-C50C-407E-A947-70E740481C1C}">
                <a14:useLocalDpi xmlns:a14="http://schemas.microsoft.com/office/drawing/2010/main" val="0"/>
              </a:ext>
            </a:extLst>
          </a:blip>
          <a:stretch>
            <a:fillRect/>
          </a:stretch>
        </p:blipFill>
        <p:spPr>
          <a:xfrm>
            <a:off x="4694585" y="1692796"/>
            <a:ext cx="3949882" cy="2724687"/>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descr="MIXED_R9_epis_1_matlabaeuav2_ZOOMv2.png"/>
          <p:cNvPicPr>
            <a:picLocks noChangeAspect="1"/>
          </p:cNvPicPr>
          <p:nvPr/>
        </p:nvPicPr>
        <p:blipFill>
          <a:blip r:embed="rId3">
            <a:extLst>
              <a:ext uri="{28A0092B-C50C-407E-A947-70E740481C1C}">
                <a14:useLocalDpi xmlns:a14="http://schemas.microsoft.com/office/drawing/2010/main" val="0"/>
              </a:ext>
            </a:extLst>
          </a:blip>
          <a:srcRect l="5070" t="6218" r="8836" b="2834"/>
          <a:stretch>
            <a:fillRect/>
          </a:stretch>
        </p:blipFill>
        <p:spPr bwMode="auto">
          <a:xfrm>
            <a:off x="5321300" y="1905000"/>
            <a:ext cx="364490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Content Placeholder 2" descr="MIXED_R9_epis_1_matlabaeuav2.png"/>
          <p:cNvPicPr>
            <a:picLocks noGrp="1" noChangeAspect="1"/>
          </p:cNvPicPr>
          <p:nvPr>
            <p:ph sz="half" idx="1"/>
          </p:nvPr>
        </p:nvPicPr>
        <p:blipFill>
          <a:blip r:embed="rId4">
            <a:extLst>
              <a:ext uri="{28A0092B-C50C-407E-A947-70E740481C1C}">
                <a14:useLocalDpi xmlns:a14="http://schemas.microsoft.com/office/drawing/2010/main" val="0"/>
              </a:ext>
            </a:extLst>
          </a:blip>
          <a:srcRect l="6627" t="2867" r="6868" b="3584"/>
          <a:stretch>
            <a:fillRect/>
          </a:stretch>
        </p:blipFill>
        <p:spPr>
          <a:xfrm>
            <a:off x="271463" y="1338263"/>
            <a:ext cx="5045075" cy="3657600"/>
          </a:xfrm>
        </p:spPr>
      </p:pic>
      <p:sp>
        <p:nvSpPr>
          <p:cNvPr id="26628" name="Title 1"/>
          <p:cNvSpPr>
            <a:spLocks noGrp="1"/>
          </p:cNvSpPr>
          <p:nvPr>
            <p:ph type="title"/>
          </p:nvPr>
        </p:nvSpPr>
        <p:spPr>
          <a:xfrm>
            <a:off x="520700" y="152400"/>
            <a:ext cx="8534400" cy="784225"/>
          </a:xfrm>
        </p:spPr>
        <p:txBody>
          <a:bodyPr/>
          <a:lstStyle/>
          <a:p>
            <a:r>
              <a:rPr lang="en-US" altLang="en-US" smtClean="0"/>
              <a:t>Case B: Transient Fluidized Bed Gasifier Simulation (work in progress)</a:t>
            </a:r>
            <a:br>
              <a:rPr lang="en-US" altLang="en-US" smtClean="0"/>
            </a:br>
            <a:r>
              <a:rPr lang="en-US" altLang="en-US" smtClean="0"/>
              <a:t>Input uncertainty forward propagation for H2 – Mixed Uncertainty </a:t>
            </a:r>
          </a:p>
        </p:txBody>
      </p:sp>
      <p:sp>
        <p:nvSpPr>
          <p:cNvPr id="9" name="TextBox 8"/>
          <p:cNvSpPr txBox="1"/>
          <p:nvPr/>
        </p:nvSpPr>
        <p:spPr>
          <a:xfrm>
            <a:off x="419100" y="4960938"/>
            <a:ext cx="8166100" cy="1770062"/>
          </a:xfrm>
          <a:prstGeom prst="rect">
            <a:avLst/>
          </a:prstGeom>
          <a:noFill/>
        </p:spPr>
        <p:txBody>
          <a:bodyPr>
            <a:spAutoFit/>
          </a:bodyPr>
          <a:lstStyle/>
          <a:p>
            <a:pPr eaLnBrk="1" hangingPunct="1">
              <a:defRPr/>
            </a:pPr>
            <a:r>
              <a:rPr lang="en-US" dirty="0">
                <a:ea typeface="ＭＳ Ｐゴシック" charset="0"/>
                <a:cs typeface="ＭＳ Ｐゴシック" charset="0"/>
              </a:rPr>
              <a:t>Forward propagation of input uncertainties</a:t>
            </a:r>
          </a:p>
          <a:p>
            <a:pPr marL="285750" indent="-285750" eaLnBrk="1" hangingPunct="1">
              <a:buFont typeface="Arial"/>
              <a:buChar char="•"/>
              <a:defRPr/>
            </a:pPr>
            <a:r>
              <a:rPr lang="en-US" dirty="0">
                <a:ea typeface="ＭＳ Ｐゴシック" charset="0"/>
                <a:cs typeface="ＭＳ Ｐゴシック" charset="0"/>
              </a:rPr>
              <a:t>Deciding on the proper treatment of uncertainties with adequate characterization is quite challenging.</a:t>
            </a:r>
          </a:p>
          <a:p>
            <a:pPr marL="285750" indent="-285750" eaLnBrk="1" hangingPunct="1">
              <a:buFont typeface="Arial"/>
              <a:buChar char="•"/>
              <a:defRPr/>
            </a:pPr>
            <a:r>
              <a:rPr lang="en-US" dirty="0">
                <a:ea typeface="ＭＳ Ｐゴシック" charset="0"/>
                <a:cs typeface="ＭＳ Ｐゴシック" charset="0"/>
              </a:rPr>
              <a:t>For demonstration purposes, some of the input parameters treated as epistemic uncertainty and the rest as </a:t>
            </a:r>
            <a:r>
              <a:rPr lang="en-US" dirty="0" err="1">
                <a:ea typeface="ＭＳ Ｐゴシック" charset="0"/>
                <a:cs typeface="ＭＳ Ｐゴシック" charset="0"/>
              </a:rPr>
              <a:t>aleatory</a:t>
            </a:r>
            <a:r>
              <a:rPr lang="en-US" dirty="0">
                <a:ea typeface="ＭＳ Ｐゴシック" charset="0"/>
                <a:cs typeface="ＭＳ Ｐゴシック" charset="0"/>
              </a:rPr>
              <a:t>.</a:t>
            </a:r>
          </a:p>
          <a:p>
            <a:pPr marL="742950" lvl="1" indent="-285750" eaLnBrk="1" hangingPunct="1">
              <a:buFont typeface="Arial"/>
              <a:buChar char="•"/>
              <a:defRPr/>
            </a:pPr>
            <a:r>
              <a:rPr lang="en-US" dirty="0">
                <a:ea typeface="ＭＳ Ｐゴシック" charset="0"/>
                <a:cs typeface="ＭＳ Ｐゴシック" charset="0"/>
              </a:rPr>
              <a:t>Coal flow rate treated as epistemic uncertainty between interval of [3.47e-2,6.56e-2]</a:t>
            </a:r>
          </a:p>
          <a:p>
            <a:pPr eaLnBrk="1" hangingPunct="1">
              <a:defRPr/>
            </a:pPr>
            <a:r>
              <a:rPr lang="en-US" sz="1100" dirty="0">
                <a:ea typeface="ＭＳ Ｐゴシック" charset="0"/>
                <a:cs typeface="ＭＳ Ｐゴシック" charset="0"/>
              </a:rPr>
              <a:t>           </a:t>
            </a:r>
            <a:endParaRPr lang="en-US" dirty="0">
              <a:ea typeface="ＭＳ Ｐゴシック" charset="0"/>
              <a:cs typeface="ＭＳ Ｐゴシック" charset="0"/>
            </a:endParaRPr>
          </a:p>
          <a:p>
            <a:pPr marL="285750" indent="-285750" eaLnBrk="1" hangingPunct="1">
              <a:buFont typeface="Arial"/>
              <a:buChar char="•"/>
              <a:defRPr/>
            </a:pPr>
            <a:endParaRPr lang="en-US" dirty="0">
              <a:ea typeface="ＭＳ Ｐゴシック" charset="0"/>
              <a:cs typeface="ＭＳ Ｐゴシック" charset="0"/>
            </a:endParaRPr>
          </a:p>
        </p:txBody>
      </p:sp>
      <p:cxnSp>
        <p:nvCxnSpPr>
          <p:cNvPr id="13" name="Straight Connector 12"/>
          <p:cNvCxnSpPr>
            <a:cxnSpLocks noChangeShapeType="1"/>
          </p:cNvCxnSpPr>
          <p:nvPr/>
        </p:nvCxnSpPr>
        <p:spPr bwMode="auto">
          <a:xfrm flipV="1">
            <a:off x="7270750" y="2176463"/>
            <a:ext cx="0" cy="2020887"/>
          </a:xfrm>
          <a:prstGeom prst="line">
            <a:avLst/>
          </a:prstGeom>
          <a:noFill/>
          <a:ln w="12700">
            <a:solidFill>
              <a:srgbClr val="FF0000"/>
            </a:solidFill>
            <a:prstDash val="sysDash"/>
            <a:round/>
            <a:headEnd/>
            <a:tailEnd/>
          </a:ln>
          <a:extLst>
            <a:ext uri="{909E8E84-426E-40DD-AFC4-6F175D3DCCD1}">
              <a14:hiddenFill xmlns:a14="http://schemas.microsoft.com/office/drawing/2010/main">
                <a:noFill/>
              </a14:hiddenFill>
            </a:ext>
          </a:extLst>
        </p:spPr>
      </p:cxnSp>
      <p:cxnSp>
        <p:nvCxnSpPr>
          <p:cNvPr id="16" name="Straight Arrow Connector 15"/>
          <p:cNvCxnSpPr>
            <a:cxnSpLocks noChangeShapeType="1"/>
          </p:cNvCxnSpPr>
          <p:nvPr/>
        </p:nvCxnSpPr>
        <p:spPr bwMode="auto">
          <a:xfrm flipH="1" flipV="1">
            <a:off x="5672138" y="2057400"/>
            <a:ext cx="1604962" cy="0"/>
          </a:xfrm>
          <a:prstGeom prst="straightConnector1">
            <a:avLst/>
          </a:prstGeom>
          <a:noFill/>
          <a:ln w="12700">
            <a:solidFill>
              <a:srgbClr val="FF0000"/>
            </a:solidFill>
            <a:prstDash val="sysDash"/>
            <a:round/>
            <a:headEnd/>
            <a:tailEnd type="arrow" w="sm" len="sm"/>
          </a:ln>
          <a:extLst>
            <a:ext uri="{909E8E84-426E-40DD-AFC4-6F175D3DCCD1}">
              <a14:hiddenFill xmlns:a14="http://schemas.microsoft.com/office/drawing/2010/main">
                <a:noFill/>
              </a14:hiddenFill>
            </a:ext>
          </a:extLst>
        </p:spPr>
      </p:cxnSp>
      <p:cxnSp>
        <p:nvCxnSpPr>
          <p:cNvPr id="21" name="Straight Arrow Connector 20"/>
          <p:cNvCxnSpPr>
            <a:cxnSpLocks noChangeShapeType="1"/>
          </p:cNvCxnSpPr>
          <p:nvPr/>
        </p:nvCxnSpPr>
        <p:spPr bwMode="auto">
          <a:xfrm flipH="1">
            <a:off x="5681663" y="3238500"/>
            <a:ext cx="1582737" cy="12700"/>
          </a:xfrm>
          <a:prstGeom prst="straightConnector1">
            <a:avLst/>
          </a:prstGeom>
          <a:noFill/>
          <a:ln w="12700">
            <a:solidFill>
              <a:srgbClr val="FF0000"/>
            </a:solidFill>
            <a:prstDash val="sysDash"/>
            <a:round/>
            <a:headEnd/>
            <a:tailEnd type="arrow" w="sm" len="sm"/>
          </a:ln>
          <a:extLst>
            <a:ext uri="{909E8E84-426E-40DD-AFC4-6F175D3DCCD1}">
              <a14:hiddenFill xmlns:a14="http://schemas.microsoft.com/office/drawing/2010/main">
                <a:noFill/>
              </a14:hiddenFill>
            </a:ext>
          </a:extLst>
        </p:spPr>
      </p:cxnSp>
      <p:sp>
        <p:nvSpPr>
          <p:cNvPr id="22" name="Oval 21"/>
          <p:cNvSpPr/>
          <p:nvPr/>
        </p:nvSpPr>
        <p:spPr bwMode="auto">
          <a:xfrm>
            <a:off x="3352800" y="1930400"/>
            <a:ext cx="749300" cy="685800"/>
          </a:xfrm>
          <a:prstGeom prst="ellipse">
            <a:avLst/>
          </a:prstGeom>
          <a:noFill/>
          <a:ln w="15875" cap="flat" cmpd="sng" algn="ctr">
            <a:solidFill>
              <a:schemeClr val="accent2">
                <a:lumMod val="40000"/>
                <a:lumOff val="60000"/>
              </a:schemeClr>
            </a:solidFill>
            <a:prstDash val="solid"/>
            <a:round/>
            <a:headEnd type="none" w="med" len="med"/>
            <a:tailEnd type="none" w="med" len="med"/>
          </a:ln>
          <a:effectLst/>
        </p:spPr>
        <p:txBody>
          <a:bodyPr/>
          <a:lstStyle/>
          <a:p>
            <a:pPr>
              <a:defRPr/>
            </a:pPr>
            <a:endParaRPr lang="en-US">
              <a:latin typeface="Helvetica" pitchFamily="-80" charset="0"/>
              <a:ea typeface="ＭＳ Ｐゴシック" pitchFamily="-80" charset="-128"/>
              <a:cs typeface="ＭＳ Ｐゴシック" charset="0"/>
            </a:endParaRPr>
          </a:p>
        </p:txBody>
      </p:sp>
      <p:cxnSp>
        <p:nvCxnSpPr>
          <p:cNvPr id="27" name="Straight Connector 26"/>
          <p:cNvCxnSpPr>
            <a:cxnSpLocks noChangeShapeType="1"/>
          </p:cNvCxnSpPr>
          <p:nvPr/>
        </p:nvCxnSpPr>
        <p:spPr bwMode="auto">
          <a:xfrm flipV="1">
            <a:off x="4051300" y="1905000"/>
            <a:ext cx="14224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9" name="Straight Connector 28"/>
          <p:cNvCxnSpPr>
            <a:cxnSpLocks noChangeShapeType="1"/>
          </p:cNvCxnSpPr>
          <p:nvPr/>
        </p:nvCxnSpPr>
        <p:spPr bwMode="auto">
          <a:xfrm>
            <a:off x="3594100" y="2628900"/>
            <a:ext cx="1879600" cy="1612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6" name="TextBox 7"/>
          <p:cNvSpPr txBox="1">
            <a:spLocks noChangeArrowheads="1"/>
          </p:cNvSpPr>
          <p:nvPr/>
        </p:nvSpPr>
        <p:spPr bwMode="auto">
          <a:xfrm>
            <a:off x="5765800" y="1676400"/>
            <a:ext cx="29083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eaLnBrk="1" hangingPunct="1">
              <a:spcBef>
                <a:spcPct val="0"/>
              </a:spcBef>
              <a:buClrTx/>
              <a:buFontTx/>
              <a:buNone/>
            </a:pPr>
            <a:r>
              <a:rPr lang="en-US" altLang="en-US" sz="900">
                <a:latin typeface="Helvetica" charset="0"/>
              </a:rPr>
              <a:t>Enlarged view of the region marked with circle:</a:t>
            </a:r>
          </a:p>
        </p:txBody>
      </p:sp>
      <p:sp>
        <p:nvSpPr>
          <p:cNvPr id="32" name="TextBox 31"/>
          <p:cNvSpPr txBox="1">
            <a:spLocks noChangeArrowheads="1"/>
          </p:cNvSpPr>
          <p:nvPr/>
        </p:nvSpPr>
        <p:spPr bwMode="auto">
          <a:xfrm>
            <a:off x="5295900" y="1930400"/>
            <a:ext cx="469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spcBef>
                <a:spcPct val="0"/>
              </a:spcBef>
              <a:buClrTx/>
              <a:buFontTx/>
              <a:buNone/>
            </a:pPr>
            <a:r>
              <a:rPr lang="en-US" altLang="en-US" sz="800">
                <a:solidFill>
                  <a:srgbClr val="FF0000"/>
                </a:solidFill>
                <a:latin typeface="Helvetica" charset="0"/>
              </a:rPr>
              <a:t>0.795</a:t>
            </a:r>
          </a:p>
        </p:txBody>
      </p:sp>
      <p:sp>
        <p:nvSpPr>
          <p:cNvPr id="38" name="TextBox 37"/>
          <p:cNvSpPr txBox="1">
            <a:spLocks noChangeArrowheads="1"/>
          </p:cNvSpPr>
          <p:nvPr/>
        </p:nvSpPr>
        <p:spPr bwMode="auto">
          <a:xfrm>
            <a:off x="5359400" y="3060700"/>
            <a:ext cx="469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spcBef>
                <a:spcPct val="0"/>
              </a:spcBef>
              <a:buClrTx/>
              <a:buFontTx/>
              <a:buNone/>
            </a:pPr>
            <a:r>
              <a:rPr lang="en-US" altLang="en-US" sz="800">
                <a:solidFill>
                  <a:srgbClr val="FF0000"/>
                </a:solidFill>
                <a:latin typeface="Helvetica" charset="0"/>
              </a:rPr>
              <a:t>0.761</a:t>
            </a:r>
          </a:p>
        </p:txBody>
      </p:sp>
      <p:sp>
        <p:nvSpPr>
          <p:cNvPr id="33" name="TextBox 32"/>
          <p:cNvSpPr txBox="1">
            <a:spLocks noChangeArrowheads="1"/>
          </p:cNvSpPr>
          <p:nvPr/>
        </p:nvSpPr>
        <p:spPr bwMode="auto">
          <a:xfrm>
            <a:off x="5480050" y="4495800"/>
            <a:ext cx="34925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lgn="ctr">
              <a:spcBef>
                <a:spcPct val="0"/>
              </a:spcBef>
              <a:buClrTx/>
              <a:buFontTx/>
              <a:buNone/>
            </a:pPr>
            <a:r>
              <a:rPr lang="en-US" altLang="en-US" sz="1200">
                <a:solidFill>
                  <a:srgbClr val="FF0000"/>
                </a:solidFill>
                <a:latin typeface="Helvetica" charset="0"/>
              </a:rPr>
              <a:t>76 % &lt; Prob (H2 mole fraction ≤ 0.14) &lt; 80 %</a:t>
            </a:r>
          </a:p>
          <a:p>
            <a:pPr algn="ctr">
              <a:spcBef>
                <a:spcPct val="0"/>
              </a:spcBef>
              <a:buClrTx/>
              <a:buFontTx/>
              <a:buNone/>
            </a:pPr>
            <a:endParaRPr lang="en-US" altLang="en-US" sz="1200">
              <a:solidFill>
                <a:srgbClr val="FF0000"/>
              </a:solidFill>
              <a:latin typeface="Helvetica" charset="0"/>
            </a:endParaRPr>
          </a:p>
          <a:p>
            <a:pPr algn="ctr">
              <a:spcBef>
                <a:spcPct val="0"/>
              </a:spcBef>
              <a:buClrTx/>
              <a:buFontTx/>
              <a:buNone/>
            </a:pPr>
            <a:r>
              <a:rPr lang="en-US" altLang="en-US" sz="1400">
                <a:solidFill>
                  <a:srgbClr val="FF0000"/>
                </a:solidFill>
                <a:latin typeface="Helvetica" charset="0"/>
              </a:rPr>
              <a:t>Prob (H2 mole fraction ≤ 0.14) ≈ 78 %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par>
                                <p:cTn id="8" presetID="9"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dissolve">
                                      <p:cBhvr>
                                        <p:cTn id="10" dur="500"/>
                                        <p:tgtEl>
                                          <p:spTgt spid="2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dissolve">
                                      <p:cBhvr>
                                        <p:cTn id="13" dur="500"/>
                                        <p:tgtEl>
                                          <p:spTgt spid="22"/>
                                        </p:tgtEl>
                                      </p:cBhvr>
                                    </p:animEffect>
                                  </p:childTnLst>
                                </p:cTn>
                              </p:par>
                              <p:par>
                                <p:cTn id="14" presetID="9"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dissolve">
                                      <p:cBhvr>
                                        <p:cTn id="16" dur="500"/>
                                        <p:tgtEl>
                                          <p:spTgt spid="3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dissolve">
                                      <p:cBhvr>
                                        <p:cTn id="19" dur="500"/>
                                        <p:tgtEl>
                                          <p:spTgt spid="3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ppt_x"/>
                                          </p:val>
                                        </p:tav>
                                        <p:tav tm="100000">
                                          <p:val>
                                            <p:strVal val="#ppt_x"/>
                                          </p:val>
                                        </p:tav>
                                      </p:tavLst>
                                    </p:anim>
                                    <p:anim calcmode="lin" valueType="num">
                                      <p:cBhvr additive="base">
                                        <p:cTn id="29" dur="500" fill="hold"/>
                                        <p:tgtEl>
                                          <p:spTgt spid="21"/>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additive="base">
                                        <p:cTn id="32" dur="500" fill="hold"/>
                                        <p:tgtEl>
                                          <p:spTgt spid="38"/>
                                        </p:tgtEl>
                                        <p:attrNameLst>
                                          <p:attrName>ppt_x</p:attrName>
                                        </p:attrNameLst>
                                      </p:cBhvr>
                                      <p:tavLst>
                                        <p:tav tm="0">
                                          <p:val>
                                            <p:strVal val="#ppt_x"/>
                                          </p:val>
                                        </p:tav>
                                        <p:tav tm="100000">
                                          <p:val>
                                            <p:strVal val="#ppt_x"/>
                                          </p:val>
                                        </p:tav>
                                      </p:tavLst>
                                    </p:anim>
                                    <p:anim calcmode="lin" valueType="num">
                                      <p:cBhvr additive="base">
                                        <p:cTn id="33" dur="500" fill="hold"/>
                                        <p:tgtEl>
                                          <p:spTgt spid="38"/>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additive="base">
                                        <p:cTn id="40" dur="500" fill="hold"/>
                                        <p:tgtEl>
                                          <p:spTgt spid="32"/>
                                        </p:tgtEl>
                                        <p:attrNameLst>
                                          <p:attrName>ppt_x</p:attrName>
                                        </p:attrNameLst>
                                      </p:cBhvr>
                                      <p:tavLst>
                                        <p:tav tm="0">
                                          <p:val>
                                            <p:strVal val="#ppt_x"/>
                                          </p:val>
                                        </p:tav>
                                        <p:tav tm="100000">
                                          <p:val>
                                            <p:strVal val="#ppt_x"/>
                                          </p:val>
                                        </p:tav>
                                      </p:tavLst>
                                    </p:anim>
                                    <p:anim calcmode="lin" valueType="num">
                                      <p:cBhvr additive="base">
                                        <p:cTn id="41" dur="500" fill="hold"/>
                                        <p:tgtEl>
                                          <p:spTgt spid="3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additive="base">
                                        <p:cTn id="44" dur="500" fill="hold"/>
                                        <p:tgtEl>
                                          <p:spTgt spid="33"/>
                                        </p:tgtEl>
                                        <p:attrNameLst>
                                          <p:attrName>ppt_x</p:attrName>
                                        </p:attrNameLst>
                                      </p:cBhvr>
                                      <p:tavLst>
                                        <p:tav tm="0">
                                          <p:val>
                                            <p:strVal val="#ppt_x"/>
                                          </p:val>
                                        </p:tav>
                                        <p:tav tm="100000">
                                          <p:val>
                                            <p:strVal val="#ppt_x"/>
                                          </p:val>
                                        </p:tav>
                                      </p:tavLst>
                                    </p:anim>
                                    <p:anim calcmode="lin" valueType="num">
                                      <p:cBhvr additive="base">
                                        <p:cTn id="45"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6" grpId="0"/>
      <p:bldP spid="32" grpId="0"/>
      <p:bldP spid="38"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457200" y="1141413"/>
            <a:ext cx="8389938" cy="4799012"/>
          </a:xfrm>
        </p:spPr>
        <p:txBody>
          <a:bodyPr/>
          <a:lstStyle/>
          <a:p>
            <a:pPr lvl="1"/>
            <a:r>
              <a:rPr lang="en-US" altLang="en-US" sz="2000" smtClean="0"/>
              <a:t>Analysis of the simulation and experimental results with Bayesian framework performed</a:t>
            </a:r>
          </a:p>
          <a:p>
            <a:pPr marL="914400" lvl="2" indent="0">
              <a:buFont typeface="Symbol" pitchFamily="18" charset="2"/>
              <a:buNone/>
            </a:pPr>
            <a:r>
              <a:rPr lang="en-US" altLang="en-US" sz="2000" smtClean="0"/>
              <a:t> &gt; Global sensitivity analysis for CO mole fraction</a:t>
            </a:r>
          </a:p>
          <a:p>
            <a:pPr lvl="1"/>
            <a:endParaRPr lang="en-US" altLang="en-US" sz="2000" smtClean="0"/>
          </a:p>
          <a:p>
            <a:pPr lvl="1">
              <a:buFont typeface="Times" charset="0"/>
              <a:buNone/>
            </a:pPr>
            <a:endParaRPr lang="en-US" altLang="en-US" smtClean="0"/>
          </a:p>
          <a:p>
            <a:pPr>
              <a:buFont typeface="Wingdings" pitchFamily="2" charset="2"/>
              <a:buNone/>
            </a:pPr>
            <a:endParaRPr lang="en-US" altLang="en-US" smtClean="0"/>
          </a:p>
        </p:txBody>
      </p:sp>
      <p:sp>
        <p:nvSpPr>
          <p:cNvPr id="28675" name="Title 1"/>
          <p:cNvSpPr txBox="1">
            <a:spLocks/>
          </p:cNvSpPr>
          <p:nvPr/>
        </p:nvSpPr>
        <p:spPr bwMode="auto">
          <a:xfrm>
            <a:off x="138113" y="360363"/>
            <a:ext cx="9005887"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spcBef>
                <a:spcPct val="0"/>
              </a:spcBef>
              <a:buClrTx/>
              <a:buFontTx/>
              <a:buNone/>
            </a:pPr>
            <a:r>
              <a:rPr lang="en-US" altLang="en-US">
                <a:solidFill>
                  <a:srgbClr val="124A91"/>
                </a:solidFill>
                <a:latin typeface="Arial Narrow" pitchFamily="34" charset="0"/>
              </a:rPr>
              <a:t>Case B: Transient Fluidized Bed Gasifier Simulation</a:t>
            </a:r>
          </a:p>
          <a:p>
            <a:pPr>
              <a:spcBef>
                <a:spcPct val="0"/>
              </a:spcBef>
              <a:buClrTx/>
              <a:buFontTx/>
              <a:buNone/>
            </a:pPr>
            <a:r>
              <a:rPr lang="en-US" altLang="en-US">
                <a:solidFill>
                  <a:srgbClr val="124A91"/>
                </a:solidFill>
                <a:latin typeface="Arial Narrow" pitchFamily="34" charset="0"/>
              </a:rPr>
              <a:t>Global Sensitivity Analysis with Bayesian Framework</a:t>
            </a:r>
          </a:p>
        </p:txBody>
      </p:sp>
      <p:pic>
        <p:nvPicPr>
          <p:cNvPr id="28676" name="Picture 1" descr="Pie_Y7_Y7_CO_global_sensitivity.png"/>
          <p:cNvPicPr>
            <a:picLocks noChangeAspect="1"/>
          </p:cNvPicPr>
          <p:nvPr/>
        </p:nvPicPr>
        <p:blipFill>
          <a:blip r:embed="rId3" cstate="print">
            <a:extLst>
              <a:ext uri="{28A0092B-C50C-407E-A947-70E740481C1C}">
                <a14:useLocalDpi xmlns:a14="http://schemas.microsoft.com/office/drawing/2010/main" val="0"/>
              </a:ext>
            </a:extLst>
          </a:blip>
          <a:srcRect l="20139" t="6712" r="15625" b="10417"/>
          <a:stretch>
            <a:fillRect/>
          </a:stretch>
        </p:blipFill>
        <p:spPr bwMode="auto">
          <a:xfrm>
            <a:off x="1524000" y="2451100"/>
            <a:ext cx="2425700"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3" descr="Y7_Y7_CO_global_sensitivity_ALL.v2.png"/>
          <p:cNvPicPr>
            <a:picLocks noChangeAspect="1"/>
          </p:cNvPicPr>
          <p:nvPr/>
        </p:nvPicPr>
        <p:blipFill>
          <a:blip r:embed="rId4">
            <a:extLst>
              <a:ext uri="{28A0092B-C50C-407E-A947-70E740481C1C}">
                <a14:useLocalDpi xmlns:a14="http://schemas.microsoft.com/office/drawing/2010/main" val="0"/>
              </a:ext>
            </a:extLst>
          </a:blip>
          <a:srcRect t="6694" r="8556" b="4184"/>
          <a:stretch>
            <a:fillRect/>
          </a:stretch>
        </p:blipFill>
        <p:spPr bwMode="auto">
          <a:xfrm>
            <a:off x="4216400" y="2235200"/>
            <a:ext cx="4559300"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Rectangle 7"/>
          <p:cNvSpPr>
            <a:spLocks noChangeArrowheads="1"/>
          </p:cNvSpPr>
          <p:nvPr/>
        </p:nvSpPr>
        <p:spPr bwMode="auto">
          <a:xfrm>
            <a:off x="4386263" y="2509838"/>
            <a:ext cx="1206500" cy="284162"/>
          </a:xfrm>
          <a:prstGeom prst="rect">
            <a:avLst/>
          </a:prstGeom>
          <a:noFill/>
          <a:ln w="25400">
            <a:solidFill>
              <a:srgbClr val="019F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spcBef>
                <a:spcPct val="0"/>
              </a:spcBef>
              <a:buClrTx/>
              <a:buFontTx/>
              <a:buNone/>
            </a:pPr>
            <a:endParaRPr lang="en-US" altLang="en-US" sz="1400">
              <a:latin typeface="Helvetica" charset="0"/>
            </a:endParaRPr>
          </a:p>
        </p:txBody>
      </p:sp>
      <p:sp>
        <p:nvSpPr>
          <p:cNvPr id="28679" name="Rectangle 7"/>
          <p:cNvSpPr>
            <a:spLocks noChangeArrowheads="1"/>
          </p:cNvSpPr>
          <p:nvPr/>
        </p:nvSpPr>
        <p:spPr bwMode="auto">
          <a:xfrm>
            <a:off x="4386263" y="4071938"/>
            <a:ext cx="1206500" cy="284162"/>
          </a:xfrm>
          <a:prstGeom prst="rect">
            <a:avLst/>
          </a:prstGeom>
          <a:noFill/>
          <a:ln w="25400">
            <a:solidFill>
              <a:srgbClr val="019F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spcBef>
                <a:spcPct val="0"/>
              </a:spcBef>
              <a:buClrTx/>
              <a:buFontTx/>
              <a:buNone/>
            </a:pPr>
            <a:endParaRPr lang="en-US" altLang="en-US" sz="1400">
              <a:latin typeface="Helvetica" charset="0"/>
            </a:endParaRPr>
          </a:p>
        </p:txBody>
      </p:sp>
      <p:sp>
        <p:nvSpPr>
          <p:cNvPr id="28680" name="Rectangle 7"/>
          <p:cNvSpPr>
            <a:spLocks noChangeArrowheads="1"/>
          </p:cNvSpPr>
          <p:nvPr/>
        </p:nvSpPr>
        <p:spPr bwMode="auto">
          <a:xfrm>
            <a:off x="4389438" y="4448175"/>
            <a:ext cx="1206500" cy="284163"/>
          </a:xfrm>
          <a:prstGeom prst="rect">
            <a:avLst/>
          </a:prstGeom>
          <a:noFill/>
          <a:ln w="25400">
            <a:solidFill>
              <a:srgbClr val="019F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spcBef>
                <a:spcPct val="0"/>
              </a:spcBef>
              <a:buClrTx/>
              <a:buFontTx/>
              <a:buNone/>
            </a:pPr>
            <a:endParaRPr lang="en-US" altLang="en-US" sz="1400">
              <a:latin typeface="Helvetica" charset="0"/>
            </a:endParaRPr>
          </a:p>
        </p:txBody>
      </p:sp>
      <p:sp>
        <p:nvSpPr>
          <p:cNvPr id="28681" name="Rectangle 7"/>
          <p:cNvSpPr>
            <a:spLocks noChangeArrowheads="1"/>
          </p:cNvSpPr>
          <p:nvPr/>
        </p:nvSpPr>
        <p:spPr bwMode="auto">
          <a:xfrm>
            <a:off x="4119563" y="3284538"/>
            <a:ext cx="1473200" cy="296862"/>
          </a:xfrm>
          <a:prstGeom prst="rect">
            <a:avLst/>
          </a:prstGeom>
          <a:noFill/>
          <a:ln w="28575">
            <a:solidFill>
              <a:srgbClr val="2BFF85"/>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spcBef>
                <a:spcPct val="0"/>
              </a:spcBef>
              <a:buClrTx/>
              <a:buFontTx/>
              <a:buNone/>
            </a:pPr>
            <a:endParaRPr lang="en-US" altLang="en-US" sz="1400">
              <a:latin typeface="Helvetica" charset="0"/>
            </a:endParaRPr>
          </a:p>
        </p:txBody>
      </p:sp>
      <p:sp>
        <p:nvSpPr>
          <p:cNvPr id="28682" name="Rectangle 7"/>
          <p:cNvSpPr>
            <a:spLocks noChangeArrowheads="1"/>
          </p:cNvSpPr>
          <p:nvPr/>
        </p:nvSpPr>
        <p:spPr bwMode="auto">
          <a:xfrm>
            <a:off x="4119563" y="2890838"/>
            <a:ext cx="1473200" cy="296862"/>
          </a:xfrm>
          <a:prstGeom prst="rect">
            <a:avLst/>
          </a:prstGeom>
          <a:noFill/>
          <a:ln w="28575">
            <a:solidFill>
              <a:srgbClr val="2BFF85"/>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spcBef>
                <a:spcPct val="0"/>
              </a:spcBef>
              <a:buClrTx/>
              <a:buFontTx/>
              <a:buNone/>
            </a:pPr>
            <a:endParaRPr lang="en-US" altLang="en-US" sz="1400">
              <a:latin typeface="Helvetica" charset="0"/>
            </a:endParaRPr>
          </a:p>
        </p:txBody>
      </p:sp>
      <p:sp>
        <p:nvSpPr>
          <p:cNvPr id="28683" name="Rectangle 7"/>
          <p:cNvSpPr>
            <a:spLocks noChangeArrowheads="1"/>
          </p:cNvSpPr>
          <p:nvPr/>
        </p:nvSpPr>
        <p:spPr bwMode="auto">
          <a:xfrm>
            <a:off x="4119563" y="3690938"/>
            <a:ext cx="1473200" cy="296862"/>
          </a:xfrm>
          <a:prstGeom prst="rect">
            <a:avLst/>
          </a:prstGeom>
          <a:noFill/>
          <a:ln w="28575">
            <a:solidFill>
              <a:srgbClr val="2BFF85"/>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spcBef>
                <a:spcPct val="0"/>
              </a:spcBef>
              <a:buClrTx/>
              <a:buFontTx/>
              <a:buNone/>
            </a:pPr>
            <a:endParaRPr lang="en-US" altLang="en-US" sz="1400">
              <a:latin typeface="Helvetica" charset="0"/>
            </a:endParaRP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Y9_Y9_H2_global_sensitivity_ALL.v2.png"/>
          <p:cNvPicPr>
            <a:picLocks noChangeAspect="1"/>
          </p:cNvPicPr>
          <p:nvPr/>
        </p:nvPicPr>
        <p:blipFill>
          <a:blip r:embed="rId3">
            <a:extLst>
              <a:ext uri="{28A0092B-C50C-407E-A947-70E740481C1C}">
                <a14:useLocalDpi xmlns:a14="http://schemas.microsoft.com/office/drawing/2010/main" val="0"/>
              </a:ext>
            </a:extLst>
          </a:blip>
          <a:srcRect l="1102" t="6087" r="7339" b="4842"/>
          <a:stretch>
            <a:fillRect/>
          </a:stretch>
        </p:blipFill>
        <p:spPr bwMode="auto">
          <a:xfrm>
            <a:off x="4214813" y="2230438"/>
            <a:ext cx="4564062"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Content Placeholder 2"/>
          <p:cNvSpPr>
            <a:spLocks noGrp="1"/>
          </p:cNvSpPr>
          <p:nvPr>
            <p:ph idx="1"/>
          </p:nvPr>
        </p:nvSpPr>
        <p:spPr>
          <a:xfrm>
            <a:off x="457200" y="1141413"/>
            <a:ext cx="8389938" cy="4799012"/>
          </a:xfrm>
        </p:spPr>
        <p:txBody>
          <a:bodyPr/>
          <a:lstStyle/>
          <a:p>
            <a:pPr lvl="1"/>
            <a:r>
              <a:rPr lang="en-US" altLang="en-US" sz="2000" smtClean="0"/>
              <a:t>Analysis of the simulation and experimental results with Bayesian framework performed</a:t>
            </a:r>
          </a:p>
          <a:p>
            <a:pPr marL="914400" lvl="2" indent="0">
              <a:buFont typeface="Symbol" pitchFamily="18" charset="2"/>
              <a:buNone/>
            </a:pPr>
            <a:r>
              <a:rPr lang="en-US" altLang="en-US" sz="2000" smtClean="0"/>
              <a:t> &gt; Global sensitivity analysis for H2 mole fraction</a:t>
            </a:r>
          </a:p>
          <a:p>
            <a:pPr lvl="1"/>
            <a:endParaRPr lang="en-US" altLang="en-US" sz="2000" smtClean="0"/>
          </a:p>
          <a:p>
            <a:pPr lvl="1">
              <a:buFont typeface="Times" charset="0"/>
              <a:buNone/>
            </a:pPr>
            <a:endParaRPr lang="en-US" altLang="en-US" smtClean="0"/>
          </a:p>
          <a:p>
            <a:pPr>
              <a:buFont typeface="Wingdings" pitchFamily="2" charset="2"/>
              <a:buNone/>
            </a:pPr>
            <a:endParaRPr lang="en-US" altLang="en-US" smtClean="0"/>
          </a:p>
        </p:txBody>
      </p:sp>
      <p:sp>
        <p:nvSpPr>
          <p:cNvPr id="29700" name="Title 1"/>
          <p:cNvSpPr txBox="1">
            <a:spLocks/>
          </p:cNvSpPr>
          <p:nvPr/>
        </p:nvSpPr>
        <p:spPr bwMode="auto">
          <a:xfrm>
            <a:off x="138113" y="360363"/>
            <a:ext cx="9005887"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spcBef>
                <a:spcPct val="0"/>
              </a:spcBef>
              <a:buClrTx/>
              <a:buFontTx/>
              <a:buNone/>
            </a:pPr>
            <a:r>
              <a:rPr lang="en-US" altLang="en-US">
                <a:solidFill>
                  <a:srgbClr val="124A91"/>
                </a:solidFill>
                <a:latin typeface="Arial Narrow" pitchFamily="34" charset="0"/>
              </a:rPr>
              <a:t>Case B: Transient Fluidized Bed Gasifier Simulation</a:t>
            </a:r>
          </a:p>
          <a:p>
            <a:pPr>
              <a:spcBef>
                <a:spcPct val="0"/>
              </a:spcBef>
              <a:buClrTx/>
              <a:buFontTx/>
              <a:buNone/>
            </a:pPr>
            <a:r>
              <a:rPr lang="en-US" altLang="en-US">
                <a:solidFill>
                  <a:srgbClr val="124A91"/>
                </a:solidFill>
                <a:latin typeface="Arial Narrow" pitchFamily="34" charset="0"/>
              </a:rPr>
              <a:t>Global Sensitivity Analysis with Bayesian Framework (continued)</a:t>
            </a:r>
          </a:p>
        </p:txBody>
      </p:sp>
      <p:sp>
        <p:nvSpPr>
          <p:cNvPr id="29701" name="Rectangle 7"/>
          <p:cNvSpPr>
            <a:spLocks noChangeArrowheads="1"/>
          </p:cNvSpPr>
          <p:nvPr/>
        </p:nvSpPr>
        <p:spPr bwMode="auto">
          <a:xfrm>
            <a:off x="4310063" y="2509838"/>
            <a:ext cx="1206500" cy="284162"/>
          </a:xfrm>
          <a:prstGeom prst="rect">
            <a:avLst/>
          </a:prstGeom>
          <a:noFill/>
          <a:ln w="25400">
            <a:solidFill>
              <a:srgbClr val="019F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spcBef>
                <a:spcPct val="0"/>
              </a:spcBef>
              <a:buClrTx/>
              <a:buFontTx/>
              <a:buNone/>
            </a:pPr>
            <a:endParaRPr lang="en-US" altLang="en-US" sz="1400">
              <a:latin typeface="Helvetica" charset="0"/>
            </a:endParaRPr>
          </a:p>
        </p:txBody>
      </p:sp>
      <p:sp>
        <p:nvSpPr>
          <p:cNvPr id="29702" name="Rectangle 7"/>
          <p:cNvSpPr>
            <a:spLocks noChangeArrowheads="1"/>
          </p:cNvSpPr>
          <p:nvPr/>
        </p:nvSpPr>
        <p:spPr bwMode="auto">
          <a:xfrm>
            <a:off x="4310063" y="3690938"/>
            <a:ext cx="1206500" cy="284162"/>
          </a:xfrm>
          <a:prstGeom prst="rect">
            <a:avLst/>
          </a:prstGeom>
          <a:noFill/>
          <a:ln w="25400">
            <a:solidFill>
              <a:srgbClr val="019F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spcBef>
                <a:spcPct val="0"/>
              </a:spcBef>
              <a:buClrTx/>
              <a:buFontTx/>
              <a:buNone/>
            </a:pPr>
            <a:endParaRPr lang="en-US" altLang="en-US" sz="1400">
              <a:latin typeface="Helvetica" charset="0"/>
            </a:endParaRPr>
          </a:p>
        </p:txBody>
      </p:sp>
      <p:sp>
        <p:nvSpPr>
          <p:cNvPr id="29703" name="Rectangle 7"/>
          <p:cNvSpPr>
            <a:spLocks noChangeArrowheads="1"/>
          </p:cNvSpPr>
          <p:nvPr/>
        </p:nvSpPr>
        <p:spPr bwMode="auto">
          <a:xfrm>
            <a:off x="4313238" y="2908300"/>
            <a:ext cx="1206500" cy="284163"/>
          </a:xfrm>
          <a:prstGeom prst="rect">
            <a:avLst/>
          </a:prstGeom>
          <a:noFill/>
          <a:ln w="25400">
            <a:solidFill>
              <a:srgbClr val="019F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spcBef>
                <a:spcPct val="0"/>
              </a:spcBef>
              <a:buClrTx/>
              <a:buFontTx/>
              <a:buNone/>
            </a:pPr>
            <a:endParaRPr lang="en-US" altLang="en-US" sz="1400">
              <a:latin typeface="Helvetica" charset="0"/>
            </a:endParaRPr>
          </a:p>
        </p:txBody>
      </p:sp>
      <p:sp>
        <p:nvSpPr>
          <p:cNvPr id="29704" name="Rectangle 7"/>
          <p:cNvSpPr>
            <a:spLocks noChangeArrowheads="1"/>
          </p:cNvSpPr>
          <p:nvPr/>
        </p:nvSpPr>
        <p:spPr bwMode="auto">
          <a:xfrm>
            <a:off x="4043363" y="3284538"/>
            <a:ext cx="1473200" cy="296862"/>
          </a:xfrm>
          <a:prstGeom prst="rect">
            <a:avLst/>
          </a:prstGeom>
          <a:noFill/>
          <a:ln w="28575">
            <a:solidFill>
              <a:srgbClr val="2BFF85"/>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spcBef>
                <a:spcPct val="0"/>
              </a:spcBef>
              <a:buClrTx/>
              <a:buFontTx/>
              <a:buNone/>
            </a:pPr>
            <a:endParaRPr lang="en-US" altLang="en-US" sz="1400">
              <a:latin typeface="Helvetica" charset="0"/>
            </a:endParaRPr>
          </a:p>
        </p:txBody>
      </p:sp>
      <p:sp>
        <p:nvSpPr>
          <p:cNvPr id="29705" name="Rectangle 7"/>
          <p:cNvSpPr>
            <a:spLocks noChangeArrowheads="1"/>
          </p:cNvSpPr>
          <p:nvPr/>
        </p:nvSpPr>
        <p:spPr bwMode="auto">
          <a:xfrm>
            <a:off x="4043363" y="4092575"/>
            <a:ext cx="1473200" cy="296863"/>
          </a:xfrm>
          <a:prstGeom prst="rect">
            <a:avLst/>
          </a:prstGeom>
          <a:noFill/>
          <a:ln w="28575">
            <a:solidFill>
              <a:srgbClr val="2BFF85"/>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spcBef>
                <a:spcPct val="0"/>
              </a:spcBef>
              <a:buClrTx/>
              <a:buFontTx/>
              <a:buNone/>
            </a:pPr>
            <a:endParaRPr lang="en-US" altLang="en-US" sz="1400">
              <a:latin typeface="Helvetica" charset="0"/>
            </a:endParaRPr>
          </a:p>
        </p:txBody>
      </p:sp>
      <p:sp>
        <p:nvSpPr>
          <p:cNvPr id="29706" name="Rectangle 7"/>
          <p:cNvSpPr>
            <a:spLocks noChangeArrowheads="1"/>
          </p:cNvSpPr>
          <p:nvPr/>
        </p:nvSpPr>
        <p:spPr bwMode="auto">
          <a:xfrm>
            <a:off x="4043363" y="4460875"/>
            <a:ext cx="1473200" cy="296863"/>
          </a:xfrm>
          <a:prstGeom prst="rect">
            <a:avLst/>
          </a:prstGeom>
          <a:noFill/>
          <a:ln w="28575">
            <a:solidFill>
              <a:srgbClr val="2BFF85"/>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spcBef>
                <a:spcPct val="0"/>
              </a:spcBef>
              <a:buClrTx/>
              <a:buFontTx/>
              <a:buNone/>
            </a:pPr>
            <a:endParaRPr lang="en-US" altLang="en-US" sz="1400">
              <a:latin typeface="Helvetica" charset="0"/>
            </a:endParaRPr>
          </a:p>
        </p:txBody>
      </p:sp>
      <p:pic>
        <p:nvPicPr>
          <p:cNvPr id="29707" name="Picture 4" descr="Pie_Y9_Y9_H2_global_sensitivity.png"/>
          <p:cNvPicPr>
            <a:picLocks noChangeAspect="1"/>
          </p:cNvPicPr>
          <p:nvPr/>
        </p:nvPicPr>
        <p:blipFill>
          <a:blip r:embed="rId4" cstate="print">
            <a:extLst>
              <a:ext uri="{28A0092B-C50C-407E-A947-70E740481C1C}">
                <a14:useLocalDpi xmlns:a14="http://schemas.microsoft.com/office/drawing/2010/main" val="0"/>
              </a:ext>
            </a:extLst>
          </a:blip>
          <a:srcRect l="19304" t="6381" r="16531" b="10716"/>
          <a:stretch>
            <a:fillRect/>
          </a:stretch>
        </p:blipFill>
        <p:spPr bwMode="auto">
          <a:xfrm>
            <a:off x="1527175" y="2451100"/>
            <a:ext cx="2422525"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z="3600" smtClean="0"/>
              <a:t>Outline</a:t>
            </a:r>
          </a:p>
        </p:txBody>
      </p:sp>
      <p:sp>
        <p:nvSpPr>
          <p:cNvPr id="11266" name="Content Placeholder 2"/>
          <p:cNvSpPr>
            <a:spLocks noGrp="1"/>
          </p:cNvSpPr>
          <p:nvPr>
            <p:ph idx="1"/>
          </p:nvPr>
        </p:nvSpPr>
        <p:spPr>
          <a:xfrm>
            <a:off x="533400" y="1371600"/>
            <a:ext cx="5087938" cy="4724400"/>
          </a:xfrm>
        </p:spPr>
        <p:txBody>
          <a:bodyPr/>
          <a:lstStyle/>
          <a:p>
            <a:pPr>
              <a:buFont typeface="Wingdings" charset="0"/>
              <a:buChar char="§"/>
              <a:defRPr/>
            </a:pPr>
            <a:r>
              <a:rPr lang="en-US" dirty="0">
                <a:ea typeface="ＭＳ Ｐゴシック" charset="0"/>
                <a:cs typeface="ＭＳ Ｐゴシック" charset="0"/>
              </a:rPr>
              <a:t>Motivation and Objective</a:t>
            </a:r>
          </a:p>
          <a:p>
            <a:pPr>
              <a:buFont typeface="Wingdings" charset="0"/>
              <a:buChar char="§"/>
              <a:defRPr/>
            </a:pPr>
            <a:r>
              <a:rPr lang="en-US" dirty="0">
                <a:ea typeface="ＭＳ Ｐゴシック" charset="0"/>
                <a:cs typeface="ＭＳ Ｐゴシック" charset="0"/>
              </a:rPr>
              <a:t>Brief review of Gasification</a:t>
            </a:r>
          </a:p>
          <a:p>
            <a:pPr>
              <a:buFont typeface="Wingdings" charset="0"/>
              <a:buChar char="§"/>
              <a:defRPr/>
            </a:pPr>
            <a:r>
              <a:rPr lang="en-US" dirty="0">
                <a:ea typeface="ＭＳ Ｐゴシック" charset="0"/>
                <a:cs typeface="ＭＳ Ｐゴシック" charset="0"/>
              </a:rPr>
              <a:t>Overview of Uncertainty Quantification Frameworks Used</a:t>
            </a:r>
          </a:p>
          <a:p>
            <a:pPr>
              <a:buFont typeface="Wingdings" charset="0"/>
              <a:buChar char="§"/>
              <a:defRPr/>
            </a:pPr>
            <a:r>
              <a:rPr lang="en-US" dirty="0" smtClean="0">
                <a:ea typeface="ＭＳ Ｐゴシック" charset="0"/>
                <a:cs typeface="ＭＳ Ｐゴシック" charset="0"/>
              </a:rPr>
              <a:t>Preliminary Findings from </a:t>
            </a:r>
            <a:r>
              <a:rPr lang="en-US" dirty="0">
                <a:ea typeface="ＭＳ Ｐゴシック" charset="0"/>
                <a:cs typeface="ＭＳ Ｐゴシック" charset="0"/>
              </a:rPr>
              <a:t>Non-intrusive UQ </a:t>
            </a:r>
            <a:r>
              <a:rPr lang="en-US" dirty="0" smtClean="0">
                <a:ea typeface="ＭＳ Ｐゴシック" charset="0"/>
                <a:cs typeface="ＭＳ Ｐゴシック" charset="0"/>
              </a:rPr>
              <a:t>Analysis:</a:t>
            </a:r>
            <a:endParaRPr lang="en-US" dirty="0">
              <a:ea typeface="ＭＳ Ｐゴシック" charset="0"/>
              <a:cs typeface="ＭＳ Ｐゴシック" charset="0"/>
            </a:endParaRPr>
          </a:p>
          <a:p>
            <a:pPr lvl="1">
              <a:defRPr/>
            </a:pPr>
            <a:r>
              <a:rPr lang="en-US" dirty="0" smtClean="0">
                <a:ea typeface="ＭＳ Ｐゴシック" charset="0"/>
              </a:rPr>
              <a:t>Chemically Reacting case</a:t>
            </a:r>
            <a:endParaRPr lang="en-US" dirty="0">
              <a:ea typeface="ＭＳ Ｐゴシック" charset="0"/>
            </a:endParaRPr>
          </a:p>
          <a:p>
            <a:pPr>
              <a:buFont typeface="Wingdings" charset="0"/>
              <a:buChar char="§"/>
              <a:defRPr/>
            </a:pPr>
            <a:r>
              <a:rPr lang="en-US" dirty="0" smtClean="0">
                <a:ea typeface="ＭＳ Ｐゴシック" charset="0"/>
                <a:cs typeface="ＭＳ Ｐゴシック" charset="0"/>
              </a:rPr>
              <a:t>Observations and Concluding Remarks</a:t>
            </a:r>
            <a:endParaRPr lang="en-US" dirty="0">
              <a:ea typeface="ＭＳ Ｐゴシック" charset="0"/>
              <a:cs typeface="ＭＳ Ｐゴシック" charset="0"/>
            </a:endParaRPr>
          </a:p>
          <a:p>
            <a:pPr marL="0" indent="0">
              <a:buFont typeface="Wingdings" charset="0"/>
              <a:buNone/>
              <a:defRPr/>
            </a:pPr>
            <a:endParaRPr lang="en-US" dirty="0">
              <a:ea typeface="ＭＳ Ｐゴシック" charset="0"/>
              <a:cs typeface="ＭＳ Ｐゴシック" charset="0"/>
            </a:endParaRPr>
          </a:p>
          <a:p>
            <a:pPr>
              <a:buFont typeface="Wingdings" charset="0"/>
              <a:buChar char="§"/>
              <a:defRPr/>
            </a:pPr>
            <a:endParaRPr lang="en-US" dirty="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Y4_Y4_Gasification_Eff_global_sensitivity_ALL.v2.png"/>
          <p:cNvPicPr>
            <a:picLocks noChangeAspect="1"/>
          </p:cNvPicPr>
          <p:nvPr/>
        </p:nvPicPr>
        <p:blipFill>
          <a:blip r:embed="rId3">
            <a:extLst>
              <a:ext uri="{28A0092B-C50C-407E-A947-70E740481C1C}">
                <a14:useLocalDpi xmlns:a14="http://schemas.microsoft.com/office/drawing/2010/main" val="0"/>
              </a:ext>
            </a:extLst>
          </a:blip>
          <a:srcRect l="-325" t="6718" r="8765" b="4211"/>
          <a:stretch>
            <a:fillRect/>
          </a:stretch>
        </p:blipFill>
        <p:spPr bwMode="auto">
          <a:xfrm>
            <a:off x="4214813" y="2230438"/>
            <a:ext cx="4564062"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Content Placeholder 2"/>
          <p:cNvSpPr>
            <a:spLocks noGrp="1"/>
          </p:cNvSpPr>
          <p:nvPr>
            <p:ph idx="1"/>
          </p:nvPr>
        </p:nvSpPr>
        <p:spPr>
          <a:xfrm>
            <a:off x="457200" y="1141413"/>
            <a:ext cx="8389938" cy="4799012"/>
          </a:xfrm>
        </p:spPr>
        <p:txBody>
          <a:bodyPr/>
          <a:lstStyle/>
          <a:p>
            <a:pPr lvl="1"/>
            <a:r>
              <a:rPr lang="en-US" altLang="en-US" sz="2000" smtClean="0"/>
              <a:t>Analysis of the simulation and experimental results with Bayesian framework performed</a:t>
            </a:r>
          </a:p>
          <a:p>
            <a:pPr marL="914400" lvl="2" indent="0">
              <a:buFont typeface="Symbol" pitchFamily="18" charset="2"/>
              <a:buNone/>
            </a:pPr>
            <a:r>
              <a:rPr lang="en-US" altLang="en-US" sz="2000" smtClean="0"/>
              <a:t> &gt; Global sensitivity analysis for gasification efficiency</a:t>
            </a:r>
          </a:p>
          <a:p>
            <a:pPr lvl="1"/>
            <a:endParaRPr lang="en-US" altLang="en-US" sz="2000" smtClean="0"/>
          </a:p>
          <a:p>
            <a:pPr lvl="1">
              <a:buFont typeface="Times" charset="0"/>
              <a:buNone/>
            </a:pPr>
            <a:endParaRPr lang="en-US" altLang="en-US" smtClean="0"/>
          </a:p>
          <a:p>
            <a:pPr>
              <a:buFont typeface="Wingdings" pitchFamily="2" charset="2"/>
              <a:buNone/>
            </a:pPr>
            <a:endParaRPr lang="en-US" altLang="en-US" smtClean="0"/>
          </a:p>
        </p:txBody>
      </p:sp>
      <p:sp>
        <p:nvSpPr>
          <p:cNvPr id="30724" name="Title 1"/>
          <p:cNvSpPr txBox="1">
            <a:spLocks/>
          </p:cNvSpPr>
          <p:nvPr/>
        </p:nvSpPr>
        <p:spPr bwMode="auto">
          <a:xfrm>
            <a:off x="138113" y="360363"/>
            <a:ext cx="9005887"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spcBef>
                <a:spcPct val="0"/>
              </a:spcBef>
              <a:buClrTx/>
              <a:buFontTx/>
              <a:buNone/>
            </a:pPr>
            <a:r>
              <a:rPr lang="en-US" altLang="en-US">
                <a:solidFill>
                  <a:srgbClr val="124A91"/>
                </a:solidFill>
                <a:latin typeface="Arial Narrow" pitchFamily="34" charset="0"/>
              </a:rPr>
              <a:t>Case B: Transient Fluidized Bed Gasifier Simulation</a:t>
            </a:r>
          </a:p>
          <a:p>
            <a:pPr>
              <a:spcBef>
                <a:spcPct val="0"/>
              </a:spcBef>
              <a:buClrTx/>
              <a:buFontTx/>
              <a:buNone/>
            </a:pPr>
            <a:r>
              <a:rPr lang="en-US" altLang="en-US">
                <a:solidFill>
                  <a:srgbClr val="124A91"/>
                </a:solidFill>
                <a:latin typeface="Arial Narrow" pitchFamily="34" charset="0"/>
              </a:rPr>
              <a:t>Global Sensitivity Analysis with Bayesian Framework</a:t>
            </a:r>
          </a:p>
        </p:txBody>
      </p:sp>
      <p:sp>
        <p:nvSpPr>
          <p:cNvPr id="30725" name="Rectangle 7"/>
          <p:cNvSpPr>
            <a:spLocks noChangeArrowheads="1"/>
          </p:cNvSpPr>
          <p:nvPr/>
        </p:nvSpPr>
        <p:spPr bwMode="auto">
          <a:xfrm>
            <a:off x="4386263" y="2509838"/>
            <a:ext cx="1206500" cy="284162"/>
          </a:xfrm>
          <a:prstGeom prst="rect">
            <a:avLst/>
          </a:prstGeom>
          <a:noFill/>
          <a:ln w="25400">
            <a:solidFill>
              <a:srgbClr val="019F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spcBef>
                <a:spcPct val="0"/>
              </a:spcBef>
              <a:buClrTx/>
              <a:buFontTx/>
              <a:buNone/>
            </a:pPr>
            <a:endParaRPr lang="en-US" altLang="en-US" sz="1400">
              <a:latin typeface="Helvetica" charset="0"/>
            </a:endParaRPr>
          </a:p>
        </p:txBody>
      </p:sp>
      <p:sp>
        <p:nvSpPr>
          <p:cNvPr id="30726" name="Rectangle 7"/>
          <p:cNvSpPr>
            <a:spLocks noChangeArrowheads="1"/>
          </p:cNvSpPr>
          <p:nvPr/>
        </p:nvSpPr>
        <p:spPr bwMode="auto">
          <a:xfrm>
            <a:off x="4386263" y="3276600"/>
            <a:ext cx="1206500" cy="284163"/>
          </a:xfrm>
          <a:prstGeom prst="rect">
            <a:avLst/>
          </a:prstGeom>
          <a:noFill/>
          <a:ln w="25400">
            <a:solidFill>
              <a:srgbClr val="019F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spcBef>
                <a:spcPct val="0"/>
              </a:spcBef>
              <a:buClrTx/>
              <a:buFontTx/>
              <a:buNone/>
            </a:pPr>
            <a:endParaRPr lang="en-US" altLang="en-US" sz="1400">
              <a:latin typeface="Helvetica" charset="0"/>
            </a:endParaRPr>
          </a:p>
        </p:txBody>
      </p:sp>
      <p:sp>
        <p:nvSpPr>
          <p:cNvPr id="30727" name="Rectangle 7"/>
          <p:cNvSpPr>
            <a:spLocks noChangeArrowheads="1"/>
          </p:cNvSpPr>
          <p:nvPr/>
        </p:nvSpPr>
        <p:spPr bwMode="auto">
          <a:xfrm>
            <a:off x="4389438" y="4448175"/>
            <a:ext cx="1206500" cy="284163"/>
          </a:xfrm>
          <a:prstGeom prst="rect">
            <a:avLst/>
          </a:prstGeom>
          <a:noFill/>
          <a:ln w="25400">
            <a:solidFill>
              <a:srgbClr val="019F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spcBef>
                <a:spcPct val="0"/>
              </a:spcBef>
              <a:buClrTx/>
              <a:buFontTx/>
              <a:buNone/>
            </a:pPr>
            <a:endParaRPr lang="en-US" altLang="en-US" sz="1400">
              <a:latin typeface="Helvetica" charset="0"/>
            </a:endParaRPr>
          </a:p>
        </p:txBody>
      </p:sp>
      <p:sp>
        <p:nvSpPr>
          <p:cNvPr id="30728" name="Rectangle 7"/>
          <p:cNvSpPr>
            <a:spLocks noChangeArrowheads="1"/>
          </p:cNvSpPr>
          <p:nvPr/>
        </p:nvSpPr>
        <p:spPr bwMode="auto">
          <a:xfrm>
            <a:off x="4110038" y="4071938"/>
            <a:ext cx="1473200" cy="296862"/>
          </a:xfrm>
          <a:prstGeom prst="rect">
            <a:avLst/>
          </a:prstGeom>
          <a:noFill/>
          <a:ln w="28575">
            <a:solidFill>
              <a:srgbClr val="2BFF85"/>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spcBef>
                <a:spcPct val="0"/>
              </a:spcBef>
              <a:buClrTx/>
              <a:buFontTx/>
              <a:buNone/>
            </a:pPr>
            <a:endParaRPr lang="en-US" altLang="en-US" sz="1400">
              <a:latin typeface="Helvetica" charset="0"/>
            </a:endParaRPr>
          </a:p>
        </p:txBody>
      </p:sp>
      <p:sp>
        <p:nvSpPr>
          <p:cNvPr id="30729" name="Rectangle 7"/>
          <p:cNvSpPr>
            <a:spLocks noChangeArrowheads="1"/>
          </p:cNvSpPr>
          <p:nvPr/>
        </p:nvSpPr>
        <p:spPr bwMode="auto">
          <a:xfrm>
            <a:off x="4119563" y="2890838"/>
            <a:ext cx="1473200" cy="296862"/>
          </a:xfrm>
          <a:prstGeom prst="rect">
            <a:avLst/>
          </a:prstGeom>
          <a:noFill/>
          <a:ln w="28575">
            <a:solidFill>
              <a:srgbClr val="2BFF85"/>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spcBef>
                <a:spcPct val="0"/>
              </a:spcBef>
              <a:buClrTx/>
              <a:buFontTx/>
              <a:buNone/>
            </a:pPr>
            <a:endParaRPr lang="en-US" altLang="en-US" sz="1400">
              <a:latin typeface="Helvetica" charset="0"/>
            </a:endParaRPr>
          </a:p>
        </p:txBody>
      </p:sp>
      <p:sp>
        <p:nvSpPr>
          <p:cNvPr id="30730" name="Rectangle 7"/>
          <p:cNvSpPr>
            <a:spLocks noChangeArrowheads="1"/>
          </p:cNvSpPr>
          <p:nvPr/>
        </p:nvSpPr>
        <p:spPr bwMode="auto">
          <a:xfrm>
            <a:off x="4119563" y="3690938"/>
            <a:ext cx="1473200" cy="296862"/>
          </a:xfrm>
          <a:prstGeom prst="rect">
            <a:avLst/>
          </a:prstGeom>
          <a:noFill/>
          <a:ln w="28575">
            <a:solidFill>
              <a:srgbClr val="2BFF85"/>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spcBef>
                <a:spcPct val="0"/>
              </a:spcBef>
              <a:buClrTx/>
              <a:buFontTx/>
              <a:buNone/>
            </a:pPr>
            <a:endParaRPr lang="en-US" altLang="en-US" sz="1400">
              <a:latin typeface="Helvetica" charset="0"/>
            </a:endParaRPr>
          </a:p>
        </p:txBody>
      </p:sp>
      <p:pic>
        <p:nvPicPr>
          <p:cNvPr id="30731" name="Picture 2" descr="Pie_Y4_Y4_Gasification_Eff_global_sensitivity.png"/>
          <p:cNvPicPr>
            <a:picLocks noChangeAspect="1"/>
          </p:cNvPicPr>
          <p:nvPr/>
        </p:nvPicPr>
        <p:blipFill>
          <a:blip r:embed="rId4" cstate="print">
            <a:extLst>
              <a:ext uri="{28A0092B-C50C-407E-A947-70E740481C1C}">
                <a14:useLocalDpi xmlns:a14="http://schemas.microsoft.com/office/drawing/2010/main" val="0"/>
              </a:ext>
            </a:extLst>
          </a:blip>
          <a:srcRect l="20097" t="6613" r="15739" b="10484"/>
          <a:stretch>
            <a:fillRect/>
          </a:stretch>
        </p:blipFill>
        <p:spPr bwMode="auto">
          <a:xfrm>
            <a:off x="1527175" y="2451100"/>
            <a:ext cx="2422525"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x2_Particle_size_Y9_H2_training.v2.png"/>
          <p:cNvPicPr>
            <a:picLocks noChangeAspect="1"/>
          </p:cNvPicPr>
          <p:nvPr/>
        </p:nvPicPr>
        <p:blipFill>
          <a:blip r:embed="rId2">
            <a:extLst>
              <a:ext uri="{28A0092B-C50C-407E-A947-70E740481C1C}">
                <a14:useLocalDpi xmlns:a14="http://schemas.microsoft.com/office/drawing/2010/main" val="0"/>
              </a:ext>
            </a:extLst>
          </a:blip>
          <a:srcRect l="5049" t="9831" r="9256" b="43343"/>
          <a:stretch>
            <a:fillRect/>
          </a:stretch>
        </p:blipFill>
        <p:spPr bwMode="auto">
          <a:xfrm>
            <a:off x="939800" y="3670300"/>
            <a:ext cx="68643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Content Placeholder 5" descr="x3_H2O_O2_Ratio_Y9_H2_training.v2.png"/>
          <p:cNvPicPr>
            <a:picLocks noGrp="1" noChangeAspect="1"/>
          </p:cNvPicPr>
          <p:nvPr>
            <p:ph sz="half" idx="1"/>
          </p:nvPr>
        </p:nvPicPr>
        <p:blipFill>
          <a:blip r:embed="rId3">
            <a:extLst>
              <a:ext uri="{28A0092B-C50C-407E-A947-70E740481C1C}">
                <a14:useLocalDpi xmlns:a14="http://schemas.microsoft.com/office/drawing/2010/main" val="0"/>
              </a:ext>
            </a:extLst>
          </a:blip>
          <a:srcRect l="5487" t="9409" r="8730" b="41667"/>
          <a:stretch>
            <a:fillRect/>
          </a:stretch>
        </p:blipFill>
        <p:spPr>
          <a:xfrm>
            <a:off x="927100" y="1295400"/>
            <a:ext cx="6946900" cy="2655888"/>
          </a:xfrm>
        </p:spPr>
      </p:pic>
      <p:sp>
        <p:nvSpPr>
          <p:cNvPr id="31748" name="Title 1"/>
          <p:cNvSpPr>
            <a:spLocks noGrp="1"/>
          </p:cNvSpPr>
          <p:nvPr>
            <p:ph type="title"/>
          </p:nvPr>
        </p:nvSpPr>
        <p:spPr>
          <a:xfrm>
            <a:off x="609600" y="152400"/>
            <a:ext cx="8420100" cy="784225"/>
          </a:xfrm>
          <a:noFill/>
        </p:spPr>
        <p:txBody>
          <a:bodyPr/>
          <a:lstStyle/>
          <a:p>
            <a:r>
              <a:rPr lang="en-US" altLang="en-US" smtClean="0"/>
              <a:t>Case B: Transient Fluidized Bed Gasifier Simulation</a:t>
            </a:r>
            <a:br>
              <a:rPr lang="en-US" altLang="en-US" smtClean="0"/>
            </a:br>
            <a:r>
              <a:rPr lang="en-US" altLang="en-US" smtClean="0"/>
              <a:t>H2 mole fraction surrogate model with discrepancy adjustment</a:t>
            </a:r>
          </a:p>
        </p:txBody>
      </p:sp>
      <p:sp>
        <p:nvSpPr>
          <p:cNvPr id="31749" name="Rectangle 3"/>
          <p:cNvSpPr>
            <a:spLocks noChangeArrowheads="1"/>
          </p:cNvSpPr>
          <p:nvPr/>
        </p:nvSpPr>
        <p:spPr bwMode="auto">
          <a:xfrm>
            <a:off x="1187450" y="5981700"/>
            <a:ext cx="1117600" cy="60325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spcBef>
                <a:spcPct val="0"/>
              </a:spcBef>
              <a:buClrTx/>
              <a:buFontTx/>
              <a:buNone/>
            </a:pPr>
            <a:endParaRPr lang="en-US" altLang="en-US" sz="1400">
              <a:latin typeface="Helvetica" charset="0"/>
            </a:endParaRPr>
          </a:p>
        </p:txBody>
      </p:sp>
      <p:sp>
        <p:nvSpPr>
          <p:cNvPr id="31750" name="Rectangle 6"/>
          <p:cNvSpPr>
            <a:spLocks noChangeArrowheads="1"/>
          </p:cNvSpPr>
          <p:nvPr/>
        </p:nvSpPr>
        <p:spPr bwMode="auto">
          <a:xfrm>
            <a:off x="4362450" y="6032500"/>
            <a:ext cx="1117600" cy="60325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spcBef>
                <a:spcPct val="0"/>
              </a:spcBef>
              <a:buClrTx/>
              <a:buFontTx/>
              <a:buNone/>
            </a:pPr>
            <a:endParaRPr lang="en-US" altLang="en-US" sz="1400">
              <a:latin typeface="Helvetica" charset="0"/>
            </a:endParaRPr>
          </a:p>
        </p:txBody>
      </p:sp>
      <p:sp>
        <p:nvSpPr>
          <p:cNvPr id="31751" name="TextBox 1"/>
          <p:cNvSpPr txBox="1">
            <a:spLocks noChangeArrowheads="1"/>
          </p:cNvSpPr>
          <p:nvPr/>
        </p:nvSpPr>
        <p:spPr bwMode="auto">
          <a:xfrm>
            <a:off x="3097213" y="5956300"/>
            <a:ext cx="446087"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spcBef>
                <a:spcPct val="0"/>
              </a:spcBef>
              <a:buClrTx/>
              <a:buFontTx/>
              <a:buNone/>
            </a:pPr>
            <a:r>
              <a:rPr lang="en-US" altLang="en-US" sz="1200">
                <a:latin typeface="Symbol" pitchFamily="18" charset="2"/>
              </a:rPr>
              <a:t>(m)</a:t>
            </a:r>
          </a:p>
        </p:txBody>
      </p:sp>
      <p:sp>
        <p:nvSpPr>
          <p:cNvPr id="31752" name="TextBox 7"/>
          <p:cNvSpPr txBox="1">
            <a:spLocks noChangeArrowheads="1"/>
          </p:cNvSpPr>
          <p:nvPr/>
        </p:nvSpPr>
        <p:spPr bwMode="auto">
          <a:xfrm>
            <a:off x="6291263" y="5956300"/>
            <a:ext cx="508000"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spcBef>
                <a:spcPct val="0"/>
              </a:spcBef>
              <a:buClrTx/>
              <a:buFontTx/>
              <a:buNone/>
            </a:pPr>
            <a:r>
              <a:rPr lang="en-US" altLang="en-US" sz="1200">
                <a:latin typeface="Symbol" pitchFamily="18" charset="2"/>
              </a:rPr>
              <a:t>(m)</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Content Placeholder 5" descr="ActualVsPredicted_Y9_H2_training.v2.png"/>
          <p:cNvPicPr>
            <a:picLocks noGrp="1" noChangeAspect="1"/>
          </p:cNvPicPr>
          <p:nvPr>
            <p:ph idx="1"/>
          </p:nvPr>
        </p:nvPicPr>
        <p:blipFill>
          <a:blip r:embed="rId2">
            <a:extLst>
              <a:ext uri="{28A0092B-C50C-407E-A947-70E740481C1C}">
                <a14:useLocalDpi xmlns:a14="http://schemas.microsoft.com/office/drawing/2010/main" val="0"/>
              </a:ext>
            </a:extLst>
          </a:blip>
          <a:srcRect l="10062" t="6377" r="12894" b="4266"/>
          <a:stretch>
            <a:fillRect/>
          </a:stretch>
        </p:blipFill>
        <p:spPr>
          <a:xfrm>
            <a:off x="2717800" y="1371600"/>
            <a:ext cx="6108700" cy="4749800"/>
          </a:xfrm>
        </p:spPr>
      </p:pic>
      <p:pic>
        <p:nvPicPr>
          <p:cNvPr id="17" name="Picture 7" descr="Predictions_Y9_H2_Xpoint_4.v2.png"/>
          <p:cNvPicPr>
            <a:picLocks noChangeAspect="1"/>
          </p:cNvPicPr>
          <p:nvPr/>
        </p:nvPicPr>
        <p:blipFill>
          <a:blip r:embed="rId3">
            <a:extLst>
              <a:ext uri="{28A0092B-C50C-407E-A947-70E740481C1C}">
                <a14:useLocalDpi xmlns:a14="http://schemas.microsoft.com/office/drawing/2010/main" val="0"/>
              </a:ext>
            </a:extLst>
          </a:blip>
          <a:srcRect l="2930" t="35674" r="50836" b="37096"/>
          <a:stretch>
            <a:fillRect/>
          </a:stretch>
        </p:blipFill>
        <p:spPr bwMode="auto">
          <a:xfrm>
            <a:off x="419100" y="5067300"/>
            <a:ext cx="11430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itle 1"/>
          <p:cNvSpPr txBox="1">
            <a:spLocks/>
          </p:cNvSpPr>
          <p:nvPr/>
        </p:nvSpPr>
        <p:spPr bwMode="auto">
          <a:xfrm>
            <a:off x="138113" y="360363"/>
            <a:ext cx="9005887"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spcBef>
                <a:spcPct val="0"/>
              </a:spcBef>
              <a:buClrTx/>
              <a:buFontTx/>
              <a:buNone/>
            </a:pPr>
            <a:r>
              <a:rPr lang="en-US" altLang="en-US">
                <a:solidFill>
                  <a:srgbClr val="124A91"/>
                </a:solidFill>
                <a:latin typeface="Arial Narrow" pitchFamily="34" charset="0"/>
              </a:rPr>
              <a:t>Case B: Transient Fluidized Bed Gasifier Simulation</a:t>
            </a:r>
          </a:p>
          <a:p>
            <a:pPr>
              <a:spcBef>
                <a:spcPct val="0"/>
              </a:spcBef>
              <a:buClrTx/>
              <a:buFontTx/>
              <a:buNone/>
            </a:pPr>
            <a:r>
              <a:rPr lang="en-US" altLang="en-US">
                <a:solidFill>
                  <a:srgbClr val="124A91"/>
                </a:solidFill>
                <a:latin typeface="Arial Narrow" pitchFamily="34" charset="0"/>
              </a:rPr>
              <a:t>H2 mole fraction surrogate model with discrepancy adjustment</a:t>
            </a:r>
          </a:p>
        </p:txBody>
      </p:sp>
      <p:pic>
        <p:nvPicPr>
          <p:cNvPr id="56324" name="Picture 7" descr="Predictions_Y9_H2_Xpoint_4.v2.png"/>
          <p:cNvPicPr>
            <a:picLocks noChangeAspect="1"/>
          </p:cNvPicPr>
          <p:nvPr/>
        </p:nvPicPr>
        <p:blipFill>
          <a:blip r:embed="rId3">
            <a:extLst>
              <a:ext uri="{28A0092B-C50C-407E-A947-70E740481C1C}">
                <a14:useLocalDpi xmlns:a14="http://schemas.microsoft.com/office/drawing/2010/main" val="0"/>
              </a:ext>
            </a:extLst>
          </a:blip>
          <a:srcRect l="3278" t="64069" r="50488" b="10332"/>
          <a:stretch>
            <a:fillRect/>
          </a:stretch>
        </p:blipFill>
        <p:spPr bwMode="auto">
          <a:xfrm>
            <a:off x="439738" y="2862263"/>
            <a:ext cx="1143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Oval 8"/>
          <p:cNvSpPr>
            <a:spLocks noChangeArrowheads="1"/>
          </p:cNvSpPr>
          <p:nvPr/>
        </p:nvSpPr>
        <p:spPr bwMode="auto">
          <a:xfrm>
            <a:off x="5080000" y="4140200"/>
            <a:ext cx="266700" cy="1270000"/>
          </a:xfrm>
          <a:prstGeom prst="ellipse">
            <a:avLst/>
          </a:prstGeom>
          <a:solidFill>
            <a:schemeClr val="accent1">
              <a:alpha val="25098"/>
            </a:schemeClr>
          </a:solidFill>
          <a:ln w="12700">
            <a:solidFill>
              <a:srgbClr val="008000"/>
            </a:solidFill>
            <a:round/>
            <a:headEnd/>
            <a:tailEnd/>
          </a:ln>
        </p:spPr>
        <p:txBody>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eaLnBrk="1" hangingPunct="1">
              <a:spcBef>
                <a:spcPct val="0"/>
              </a:spcBef>
              <a:buClrTx/>
              <a:buFontTx/>
              <a:buNone/>
            </a:pPr>
            <a:endParaRPr lang="en-US" altLang="en-US" sz="1400">
              <a:latin typeface="Helvetica" charset="0"/>
            </a:endParaRPr>
          </a:p>
        </p:txBody>
      </p:sp>
      <p:sp>
        <p:nvSpPr>
          <p:cNvPr id="32775" name="TextBox 3"/>
          <p:cNvSpPr txBox="1">
            <a:spLocks noChangeArrowheads="1"/>
          </p:cNvSpPr>
          <p:nvPr/>
        </p:nvSpPr>
        <p:spPr bwMode="auto">
          <a:xfrm>
            <a:off x="152400" y="2268538"/>
            <a:ext cx="2222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lgn="ctr" eaLnBrk="1" hangingPunct="1">
              <a:spcBef>
                <a:spcPct val="0"/>
              </a:spcBef>
              <a:buClrTx/>
              <a:buFontTx/>
              <a:buNone/>
            </a:pPr>
            <a:r>
              <a:rPr lang="en-US" altLang="en-US" sz="1200">
                <a:latin typeface="Helvetica" charset="0"/>
              </a:rPr>
              <a:t>Predictions of Experiment </a:t>
            </a:r>
          </a:p>
          <a:p>
            <a:pPr algn="ctr" eaLnBrk="1" hangingPunct="1">
              <a:spcBef>
                <a:spcPct val="0"/>
              </a:spcBef>
              <a:buClrTx/>
              <a:buFontTx/>
              <a:buNone/>
            </a:pPr>
            <a:r>
              <a:rPr lang="en-US" altLang="en-US" sz="1200">
                <a:latin typeface="Helvetica" charset="0"/>
              </a:rPr>
              <a:t>Sample # 4</a:t>
            </a:r>
          </a:p>
        </p:txBody>
      </p:sp>
      <p:pic>
        <p:nvPicPr>
          <p:cNvPr id="19" name="Picture 7" descr="Predictions_Y9_H2_Xpoint_4.v2.png"/>
          <p:cNvPicPr>
            <a:picLocks noChangeAspect="1"/>
          </p:cNvPicPr>
          <p:nvPr/>
        </p:nvPicPr>
        <p:blipFill>
          <a:blip r:embed="rId3">
            <a:extLst>
              <a:ext uri="{28A0092B-C50C-407E-A947-70E740481C1C}">
                <a14:useLocalDpi xmlns:a14="http://schemas.microsoft.com/office/drawing/2010/main" val="0"/>
              </a:ext>
            </a:extLst>
          </a:blip>
          <a:srcRect l="2930" t="6873" r="50836" b="65955"/>
          <a:stretch>
            <a:fillRect/>
          </a:stretch>
        </p:blipFill>
        <p:spPr bwMode="auto">
          <a:xfrm>
            <a:off x="419100" y="3911600"/>
            <a:ext cx="114300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1" name="TextBox 20"/>
          <p:cNvSpPr txBox="1">
            <a:spLocks noChangeArrowheads="1"/>
          </p:cNvSpPr>
          <p:nvPr/>
        </p:nvSpPr>
        <p:spPr bwMode="auto">
          <a:xfrm rot="10800000">
            <a:off x="876300" y="4826000"/>
            <a:ext cx="342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eaLnBrk="1" hangingPunct="1">
              <a:spcBef>
                <a:spcPct val="0"/>
              </a:spcBef>
              <a:buClrTx/>
              <a:buFontTx/>
              <a:buNone/>
            </a:pPr>
            <a:r>
              <a:rPr lang="en-US" altLang="en-US" sz="2000">
                <a:latin typeface="Helvetica" charset="0"/>
              </a:rPr>
              <a:t>+</a:t>
            </a:r>
          </a:p>
        </p:txBody>
      </p:sp>
      <p:sp>
        <p:nvSpPr>
          <p:cNvPr id="56330" name="TextBox 19"/>
          <p:cNvSpPr txBox="1">
            <a:spLocks noChangeArrowheads="1"/>
          </p:cNvSpPr>
          <p:nvPr/>
        </p:nvSpPr>
        <p:spPr bwMode="auto">
          <a:xfrm rot="-5400000">
            <a:off x="876300" y="3644900"/>
            <a:ext cx="342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eaLnBrk="1" hangingPunct="1">
              <a:spcBef>
                <a:spcPct val="0"/>
              </a:spcBef>
              <a:buClrTx/>
              <a:buFontTx/>
              <a:buNone/>
            </a:pPr>
            <a:r>
              <a:rPr lang="en-US" altLang="en-US" sz="2000">
                <a:latin typeface="Helvetica" charset="0"/>
              </a:rPr>
              <a:t>=</a:t>
            </a:r>
          </a:p>
        </p:txBody>
      </p:sp>
      <p:sp>
        <p:nvSpPr>
          <p:cNvPr id="21" name="Oval 8"/>
          <p:cNvSpPr>
            <a:spLocks noChangeArrowheads="1"/>
          </p:cNvSpPr>
          <p:nvPr/>
        </p:nvSpPr>
        <p:spPr bwMode="auto">
          <a:xfrm>
            <a:off x="5118100" y="3644900"/>
            <a:ext cx="190500" cy="889000"/>
          </a:xfrm>
          <a:prstGeom prst="ellipse">
            <a:avLst/>
          </a:prstGeom>
          <a:solidFill>
            <a:schemeClr val="accent1">
              <a:alpha val="25098"/>
            </a:schemeClr>
          </a:solidFill>
          <a:ln w="12700">
            <a:solidFill>
              <a:srgbClr val="0000FF"/>
            </a:solidFill>
            <a:round/>
            <a:headEnd/>
            <a:tailEnd/>
          </a:ln>
        </p:spPr>
        <p:txBody>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eaLnBrk="1" hangingPunct="1">
              <a:spcBef>
                <a:spcPct val="0"/>
              </a:spcBef>
              <a:buClrTx/>
              <a:buFontTx/>
              <a:buNone/>
            </a:pPr>
            <a:endParaRPr lang="en-US" altLang="en-US" sz="1400">
              <a:latin typeface="Helvetica" charset="0"/>
            </a:endParaRPr>
          </a:p>
        </p:txBody>
      </p:sp>
      <p:cxnSp>
        <p:nvCxnSpPr>
          <p:cNvPr id="13" name="Straight Connector 12"/>
          <p:cNvCxnSpPr>
            <a:cxnSpLocks noChangeShapeType="1"/>
          </p:cNvCxnSpPr>
          <p:nvPr/>
        </p:nvCxnSpPr>
        <p:spPr bwMode="auto">
          <a:xfrm>
            <a:off x="1466850" y="3232150"/>
            <a:ext cx="3663950" cy="488950"/>
          </a:xfrm>
          <a:prstGeom prst="line">
            <a:avLst/>
          </a:prstGeom>
          <a:noFill/>
          <a:ln w="9525">
            <a:solidFill>
              <a:srgbClr val="0000FF"/>
            </a:solidFill>
            <a:prstDash val="sysDash"/>
            <a:round/>
            <a:headEnd/>
            <a:tailEnd/>
          </a:ln>
          <a:extLst>
            <a:ext uri="{909E8E84-426E-40DD-AFC4-6F175D3DCCD1}">
              <a14:hiddenFill xmlns:a14="http://schemas.microsoft.com/office/drawing/2010/main">
                <a:noFill/>
              </a14:hiddenFill>
            </a:ext>
          </a:extLst>
        </p:spPr>
      </p:cxnSp>
      <p:cxnSp>
        <p:nvCxnSpPr>
          <p:cNvPr id="32" name="Straight Connector 31"/>
          <p:cNvCxnSpPr>
            <a:cxnSpLocks noChangeShapeType="1"/>
            <a:endCxn id="21" idx="3"/>
          </p:cNvCxnSpPr>
          <p:nvPr/>
        </p:nvCxnSpPr>
        <p:spPr bwMode="auto">
          <a:xfrm>
            <a:off x="1422400" y="3606800"/>
            <a:ext cx="3724275" cy="796925"/>
          </a:xfrm>
          <a:prstGeom prst="line">
            <a:avLst/>
          </a:prstGeom>
          <a:noFill/>
          <a:ln w="9525">
            <a:solidFill>
              <a:srgbClr val="0000FF"/>
            </a:solidFill>
            <a:prstDash val="sysDash"/>
            <a:round/>
            <a:headEnd/>
            <a:tailEnd/>
          </a:ln>
          <a:extLst>
            <a:ext uri="{909E8E84-426E-40DD-AFC4-6F175D3DCCD1}">
              <a14:hiddenFill xmlns:a14="http://schemas.microsoft.com/office/drawing/2010/main">
                <a:noFill/>
              </a14:hiddenFill>
            </a:ext>
          </a:extLst>
        </p:spPr>
      </p:cxnSp>
      <p:cxnSp>
        <p:nvCxnSpPr>
          <p:cNvPr id="36" name="Straight Connector 35"/>
          <p:cNvCxnSpPr>
            <a:cxnSpLocks noChangeShapeType="1"/>
          </p:cNvCxnSpPr>
          <p:nvPr/>
        </p:nvCxnSpPr>
        <p:spPr bwMode="auto">
          <a:xfrm flipV="1">
            <a:off x="1409700" y="4191000"/>
            <a:ext cx="3765550" cy="1085850"/>
          </a:xfrm>
          <a:prstGeom prst="line">
            <a:avLst/>
          </a:prstGeom>
          <a:noFill/>
          <a:ln w="9525">
            <a:solidFill>
              <a:srgbClr val="008000"/>
            </a:solidFill>
            <a:prstDash val="sysDash"/>
            <a:round/>
            <a:headEnd/>
            <a:tailEnd/>
          </a:ln>
          <a:extLst>
            <a:ext uri="{909E8E84-426E-40DD-AFC4-6F175D3DCCD1}">
              <a14:hiddenFill xmlns:a14="http://schemas.microsoft.com/office/drawing/2010/main">
                <a:noFill/>
              </a14:hiddenFill>
            </a:ext>
          </a:extLst>
        </p:spPr>
      </p:cxnSp>
      <p:cxnSp>
        <p:nvCxnSpPr>
          <p:cNvPr id="39" name="Straight Connector 38"/>
          <p:cNvCxnSpPr>
            <a:cxnSpLocks noChangeShapeType="1"/>
          </p:cNvCxnSpPr>
          <p:nvPr/>
        </p:nvCxnSpPr>
        <p:spPr bwMode="auto">
          <a:xfrm flipV="1">
            <a:off x="1365250" y="5353050"/>
            <a:ext cx="3759200" cy="533400"/>
          </a:xfrm>
          <a:prstGeom prst="line">
            <a:avLst/>
          </a:prstGeom>
          <a:noFill/>
          <a:ln w="9525">
            <a:solidFill>
              <a:srgbClr val="008000"/>
            </a:solidFill>
            <a:prstDash val="sysDash"/>
            <a:round/>
            <a:headEnd/>
            <a:tailEnd/>
          </a:ln>
          <a:extLst>
            <a:ext uri="{909E8E84-426E-40DD-AFC4-6F175D3DCCD1}">
              <a14:hiddenFill xmlns:a14="http://schemas.microsoft.com/office/drawing/2010/main">
                <a:noFill/>
              </a14:hiddenFill>
            </a:ext>
          </a:extLst>
        </p:spPr>
      </p:cxnSp>
      <p:sp>
        <p:nvSpPr>
          <p:cNvPr id="16" name="TextBox 3"/>
          <p:cNvSpPr txBox="1">
            <a:spLocks noChangeArrowheads="1"/>
          </p:cNvSpPr>
          <p:nvPr/>
        </p:nvSpPr>
        <p:spPr bwMode="auto">
          <a:xfrm rot="-925180">
            <a:off x="1816100" y="4938713"/>
            <a:ext cx="13335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eaLnBrk="1" hangingPunct="1">
              <a:spcBef>
                <a:spcPct val="0"/>
              </a:spcBef>
              <a:buClrTx/>
              <a:buFontTx/>
              <a:buNone/>
            </a:pPr>
            <a:r>
              <a:rPr lang="en-US" altLang="en-US" sz="900">
                <a:latin typeface="Helvetica" charset="0"/>
              </a:rPr>
              <a:t>Prediction of </a:t>
            </a:r>
          </a:p>
          <a:p>
            <a:pPr eaLnBrk="1" hangingPunct="1">
              <a:spcBef>
                <a:spcPct val="0"/>
              </a:spcBef>
              <a:buClrTx/>
              <a:buFontTx/>
              <a:buNone/>
            </a:pPr>
            <a:r>
              <a:rPr lang="en-US" altLang="en-US" sz="900">
                <a:latin typeface="Helvetica" charset="0"/>
              </a:rPr>
              <a:t>the emulator constructed from both simulation &amp; experiments</a:t>
            </a:r>
          </a:p>
        </p:txBody>
      </p:sp>
      <p:sp>
        <p:nvSpPr>
          <p:cNvPr id="18" name="TextBox 3"/>
          <p:cNvSpPr txBox="1">
            <a:spLocks noChangeArrowheads="1"/>
          </p:cNvSpPr>
          <p:nvPr/>
        </p:nvSpPr>
        <p:spPr bwMode="auto">
          <a:xfrm>
            <a:off x="1616075" y="4113213"/>
            <a:ext cx="13366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eaLnBrk="1" hangingPunct="1">
              <a:spcBef>
                <a:spcPct val="0"/>
              </a:spcBef>
              <a:buClrTx/>
              <a:buFontTx/>
              <a:buNone/>
            </a:pPr>
            <a:r>
              <a:rPr lang="en-US" altLang="en-US" sz="900">
                <a:latin typeface="Helvetica" charset="0"/>
              </a:rPr>
              <a:t>Gaussian process model based model discrepancy</a:t>
            </a:r>
          </a:p>
        </p:txBody>
      </p:sp>
      <p:sp>
        <p:nvSpPr>
          <p:cNvPr id="20" name="TextBox 3"/>
          <p:cNvSpPr txBox="1">
            <a:spLocks noChangeArrowheads="1"/>
          </p:cNvSpPr>
          <p:nvPr/>
        </p:nvSpPr>
        <p:spPr bwMode="auto">
          <a:xfrm rot="658188">
            <a:off x="1616075" y="3313113"/>
            <a:ext cx="13366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eaLnBrk="1" hangingPunct="1">
              <a:spcBef>
                <a:spcPct val="0"/>
              </a:spcBef>
              <a:buClrTx/>
              <a:buFontTx/>
              <a:buNone/>
            </a:pPr>
            <a:r>
              <a:rPr lang="en-US" altLang="en-US" sz="900">
                <a:latin typeface="Helvetica" charset="0"/>
              </a:rPr>
              <a:t>Model discrepancy corrected emulator prediction of #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dissolve">
                                      <p:cBhvr>
                                        <p:cTn id="13" dur="500"/>
                                        <p:tgtEl>
                                          <p:spTgt spid="39"/>
                                        </p:tgtEl>
                                      </p:cBhvr>
                                    </p:animEffect>
                                  </p:childTnLst>
                                </p:cTn>
                              </p:par>
                              <p:par>
                                <p:cTn id="14" presetID="9" presetClass="entr" presetSubtype="0" fill="hold"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dissolve">
                                      <p:cBhvr>
                                        <p:cTn id="16" dur="500"/>
                                        <p:tgtEl>
                                          <p:spTgt spid="36"/>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56325"/>
                                        </p:tgtEl>
                                        <p:attrNameLst>
                                          <p:attrName>style.visibility</p:attrName>
                                        </p:attrNameLst>
                                      </p:cBhvr>
                                      <p:to>
                                        <p:strVal val="visible"/>
                                      </p:to>
                                    </p:set>
                                    <p:animEffect transition="in" filter="dissolve">
                                      <p:cBhvr>
                                        <p:cTn id="19" dur="500"/>
                                        <p:tgtEl>
                                          <p:spTgt spid="5632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6331"/>
                                        </p:tgtEl>
                                        <p:attrNameLst>
                                          <p:attrName>style.visibility</p:attrName>
                                        </p:attrNameLst>
                                      </p:cBhvr>
                                      <p:to>
                                        <p:strVal val="visible"/>
                                      </p:to>
                                    </p:set>
                                    <p:anim calcmode="lin" valueType="num">
                                      <p:cBhvr additive="base">
                                        <p:cTn id="24" dur="500" fill="hold"/>
                                        <p:tgtEl>
                                          <p:spTgt spid="56331"/>
                                        </p:tgtEl>
                                        <p:attrNameLst>
                                          <p:attrName>ppt_x</p:attrName>
                                        </p:attrNameLst>
                                      </p:cBhvr>
                                      <p:tavLst>
                                        <p:tav tm="0">
                                          <p:val>
                                            <p:strVal val="#ppt_x"/>
                                          </p:val>
                                        </p:tav>
                                        <p:tav tm="100000">
                                          <p:val>
                                            <p:strVal val="#ppt_x"/>
                                          </p:val>
                                        </p:tav>
                                      </p:tavLst>
                                    </p:anim>
                                    <p:anim calcmode="lin" valueType="num">
                                      <p:cBhvr additive="base">
                                        <p:cTn id="25" dur="500" fill="hold"/>
                                        <p:tgtEl>
                                          <p:spTgt spid="56331"/>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56330"/>
                                        </p:tgtEl>
                                        <p:attrNameLst>
                                          <p:attrName>style.visibility</p:attrName>
                                        </p:attrNameLst>
                                      </p:cBhvr>
                                      <p:to>
                                        <p:strVal val="visible"/>
                                      </p:to>
                                    </p:set>
                                    <p:animEffect transition="in" filter="dissolve">
                                      <p:cBhvr>
                                        <p:cTn id="38" dur="500"/>
                                        <p:tgtEl>
                                          <p:spTgt spid="56330"/>
                                        </p:tgtEl>
                                      </p:cBhvr>
                                    </p:animEffect>
                                  </p:childTnLst>
                                </p:cTn>
                              </p:par>
                              <p:par>
                                <p:cTn id="39" presetID="9" presetClass="entr" presetSubtype="0" fill="hold" nodeType="withEffect">
                                  <p:stCondLst>
                                    <p:cond delay="0"/>
                                  </p:stCondLst>
                                  <p:childTnLst>
                                    <p:set>
                                      <p:cBhvr>
                                        <p:cTn id="40" dur="1" fill="hold">
                                          <p:stCondLst>
                                            <p:cond delay="0"/>
                                          </p:stCondLst>
                                        </p:cTn>
                                        <p:tgtEl>
                                          <p:spTgt spid="56324"/>
                                        </p:tgtEl>
                                        <p:attrNameLst>
                                          <p:attrName>style.visibility</p:attrName>
                                        </p:attrNameLst>
                                      </p:cBhvr>
                                      <p:to>
                                        <p:strVal val="visible"/>
                                      </p:to>
                                    </p:set>
                                    <p:animEffect transition="in" filter="dissolve">
                                      <p:cBhvr>
                                        <p:cTn id="41" dur="500"/>
                                        <p:tgtEl>
                                          <p:spTgt spid="56324"/>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dissolve">
                                      <p:cBhvr>
                                        <p:cTn id="44" dur="500"/>
                                        <p:tgtEl>
                                          <p:spTgt spid="20"/>
                                        </p:tgtEl>
                                      </p:cBhvr>
                                    </p:animEffect>
                                  </p:childTnLst>
                                </p:cTn>
                              </p:par>
                              <p:par>
                                <p:cTn id="45" presetID="9" presetClass="entr" presetSubtype="0"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dissolve">
                                      <p:cBhvr>
                                        <p:cTn id="47" dur="500"/>
                                        <p:tgtEl>
                                          <p:spTgt spid="32"/>
                                        </p:tgtEl>
                                      </p:cBhvr>
                                    </p:animEffect>
                                  </p:childTnLst>
                                </p:cTn>
                              </p:par>
                              <p:par>
                                <p:cTn id="48" presetID="9" presetClass="entr" presetSubtype="0"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dissolve">
                                      <p:cBhvr>
                                        <p:cTn id="50" dur="500"/>
                                        <p:tgtEl>
                                          <p:spTgt spid="13"/>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dissolve">
                                      <p:cBhvr>
                                        <p:cTn id="5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animBg="1"/>
      <p:bldP spid="56331" grpId="0"/>
      <p:bldP spid="56330" grpId="0"/>
      <p:bldP spid="21" grpId="0" animBg="1"/>
      <p:bldP spid="16" grpId="0"/>
      <p:bldP spid="1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descr="Predictions_Y7_CO_Xpoint_14.png"/>
          <p:cNvPicPr>
            <a:picLocks noChangeAspect="1"/>
          </p:cNvPicPr>
          <p:nvPr/>
        </p:nvPicPr>
        <p:blipFill>
          <a:blip r:embed="rId2" cstate="print">
            <a:extLst>
              <a:ext uri="{28A0092B-C50C-407E-A947-70E740481C1C}">
                <a14:useLocalDpi xmlns:a14="http://schemas.microsoft.com/office/drawing/2010/main" val="0"/>
              </a:ext>
            </a:extLst>
          </a:blip>
          <a:srcRect l="3241" t="7813" r="50925" b="64931"/>
          <a:stretch>
            <a:fillRect/>
          </a:stretch>
        </p:blipFill>
        <p:spPr bwMode="auto">
          <a:xfrm>
            <a:off x="465138" y="3903663"/>
            <a:ext cx="1143000"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Predictions_Y7_CO_Xpoint_14.png"/>
          <p:cNvPicPr>
            <a:picLocks noChangeAspect="1"/>
          </p:cNvPicPr>
          <p:nvPr/>
        </p:nvPicPr>
        <p:blipFill>
          <a:blip r:embed="rId3" cstate="print">
            <a:extLst>
              <a:ext uri="{28A0092B-C50C-407E-A947-70E740481C1C}">
                <a14:useLocalDpi xmlns:a14="http://schemas.microsoft.com/office/drawing/2010/main" val="0"/>
              </a:ext>
            </a:extLst>
          </a:blip>
          <a:srcRect l="3241" t="62500" r="50925" b="8681"/>
          <a:stretch>
            <a:fillRect/>
          </a:stretch>
        </p:blipFill>
        <p:spPr bwMode="auto">
          <a:xfrm>
            <a:off x="466725" y="2784475"/>
            <a:ext cx="1143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descr="Predictions_Y7_CO_Xpoint_14.png"/>
          <p:cNvPicPr>
            <a:picLocks noChangeAspect="1"/>
          </p:cNvPicPr>
          <p:nvPr/>
        </p:nvPicPr>
        <p:blipFill>
          <a:blip r:embed="rId4" cstate="print">
            <a:extLst>
              <a:ext uri="{28A0092B-C50C-407E-A947-70E740481C1C}">
                <a14:useLocalDpi xmlns:a14="http://schemas.microsoft.com/office/drawing/2010/main" val="0"/>
              </a:ext>
            </a:extLst>
          </a:blip>
          <a:srcRect l="3241" t="35069" r="50925" b="36980"/>
          <a:stretch>
            <a:fillRect/>
          </a:stretch>
        </p:blipFill>
        <p:spPr bwMode="auto">
          <a:xfrm>
            <a:off x="474663" y="5084763"/>
            <a:ext cx="114300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Content Placeholder 25" descr="ActualVsPredicted_Y7_CO_training.v2.png"/>
          <p:cNvPicPr>
            <a:picLocks noGrp="1" noChangeAspect="1"/>
          </p:cNvPicPr>
          <p:nvPr>
            <p:ph idx="1"/>
          </p:nvPr>
        </p:nvPicPr>
        <p:blipFill>
          <a:blip r:embed="rId5">
            <a:extLst>
              <a:ext uri="{28A0092B-C50C-407E-A947-70E740481C1C}">
                <a14:useLocalDpi xmlns:a14="http://schemas.microsoft.com/office/drawing/2010/main" val="0"/>
              </a:ext>
            </a:extLst>
          </a:blip>
          <a:srcRect l="8922" t="6377" r="12973" b="4201"/>
          <a:stretch>
            <a:fillRect/>
          </a:stretch>
        </p:blipFill>
        <p:spPr>
          <a:xfrm>
            <a:off x="2387600" y="1358900"/>
            <a:ext cx="6337300" cy="4864100"/>
          </a:xfrm>
        </p:spPr>
      </p:pic>
      <p:sp>
        <p:nvSpPr>
          <p:cNvPr id="33798" name="Title 1"/>
          <p:cNvSpPr txBox="1">
            <a:spLocks/>
          </p:cNvSpPr>
          <p:nvPr/>
        </p:nvSpPr>
        <p:spPr bwMode="auto">
          <a:xfrm>
            <a:off x="138113" y="360363"/>
            <a:ext cx="9005887"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spcBef>
                <a:spcPct val="0"/>
              </a:spcBef>
              <a:buClrTx/>
              <a:buFontTx/>
              <a:buNone/>
            </a:pPr>
            <a:r>
              <a:rPr lang="en-US" altLang="en-US">
                <a:solidFill>
                  <a:srgbClr val="124A91"/>
                </a:solidFill>
                <a:latin typeface="Arial Narrow" pitchFamily="34" charset="0"/>
              </a:rPr>
              <a:t>Case B: Transient Fluidized Bed Gasifier Simulation</a:t>
            </a:r>
          </a:p>
          <a:p>
            <a:pPr>
              <a:spcBef>
                <a:spcPct val="0"/>
              </a:spcBef>
              <a:buClrTx/>
              <a:buFontTx/>
              <a:buNone/>
            </a:pPr>
            <a:r>
              <a:rPr lang="en-US" altLang="en-US">
                <a:solidFill>
                  <a:srgbClr val="124A91"/>
                </a:solidFill>
                <a:latin typeface="Arial Narrow" pitchFamily="34" charset="0"/>
              </a:rPr>
              <a:t>CO mole fraction surrogate model with discrepancy adjustment</a:t>
            </a:r>
          </a:p>
        </p:txBody>
      </p:sp>
      <p:sp>
        <p:nvSpPr>
          <p:cNvPr id="2" name="Oval 8"/>
          <p:cNvSpPr>
            <a:spLocks noChangeArrowheads="1"/>
          </p:cNvSpPr>
          <p:nvPr/>
        </p:nvSpPr>
        <p:spPr bwMode="auto">
          <a:xfrm>
            <a:off x="4152900" y="4851400"/>
            <a:ext cx="190500" cy="654050"/>
          </a:xfrm>
          <a:prstGeom prst="ellipse">
            <a:avLst/>
          </a:prstGeom>
          <a:solidFill>
            <a:schemeClr val="accent1">
              <a:alpha val="25098"/>
            </a:schemeClr>
          </a:solidFill>
          <a:ln w="12700">
            <a:solidFill>
              <a:srgbClr val="008000"/>
            </a:solidFill>
            <a:round/>
            <a:headEnd/>
            <a:tailEnd/>
          </a:ln>
        </p:spPr>
        <p:txBody>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eaLnBrk="1" hangingPunct="1">
              <a:spcBef>
                <a:spcPct val="0"/>
              </a:spcBef>
              <a:buClrTx/>
              <a:buFontTx/>
              <a:buNone/>
            </a:pPr>
            <a:endParaRPr lang="en-US" altLang="en-US" sz="1400">
              <a:latin typeface="Helvetica" charset="0"/>
            </a:endParaRPr>
          </a:p>
        </p:txBody>
      </p:sp>
      <p:sp>
        <p:nvSpPr>
          <p:cNvPr id="33800" name="TextBox 3"/>
          <p:cNvSpPr txBox="1">
            <a:spLocks noChangeArrowheads="1"/>
          </p:cNvSpPr>
          <p:nvPr/>
        </p:nvSpPr>
        <p:spPr bwMode="auto">
          <a:xfrm>
            <a:off x="152400" y="2268538"/>
            <a:ext cx="2222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lgn="ctr" eaLnBrk="1" hangingPunct="1">
              <a:spcBef>
                <a:spcPct val="0"/>
              </a:spcBef>
              <a:buClrTx/>
              <a:buFontTx/>
              <a:buNone/>
            </a:pPr>
            <a:r>
              <a:rPr lang="en-US" altLang="en-US" sz="1200">
                <a:latin typeface="Helvetica" charset="0"/>
              </a:rPr>
              <a:t>Predictions of Experiment </a:t>
            </a:r>
          </a:p>
          <a:p>
            <a:pPr algn="ctr" eaLnBrk="1" hangingPunct="1">
              <a:spcBef>
                <a:spcPct val="0"/>
              </a:spcBef>
              <a:buClrTx/>
              <a:buFontTx/>
              <a:buNone/>
            </a:pPr>
            <a:r>
              <a:rPr lang="en-US" altLang="en-US" sz="1200">
                <a:latin typeface="Helvetica" charset="0"/>
              </a:rPr>
              <a:t>Sample # 14</a:t>
            </a:r>
          </a:p>
        </p:txBody>
      </p:sp>
      <p:sp>
        <p:nvSpPr>
          <p:cNvPr id="56331" name="TextBox 20"/>
          <p:cNvSpPr txBox="1">
            <a:spLocks noChangeArrowheads="1"/>
          </p:cNvSpPr>
          <p:nvPr/>
        </p:nvSpPr>
        <p:spPr bwMode="auto">
          <a:xfrm rot="10800000">
            <a:off x="876300" y="4826000"/>
            <a:ext cx="342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eaLnBrk="1" hangingPunct="1">
              <a:spcBef>
                <a:spcPct val="0"/>
              </a:spcBef>
              <a:buClrTx/>
              <a:buFontTx/>
              <a:buNone/>
            </a:pPr>
            <a:r>
              <a:rPr lang="en-US" altLang="en-US" sz="2000">
                <a:latin typeface="Helvetica" charset="0"/>
              </a:rPr>
              <a:t>+</a:t>
            </a:r>
          </a:p>
        </p:txBody>
      </p:sp>
      <p:sp>
        <p:nvSpPr>
          <p:cNvPr id="56330" name="TextBox 19"/>
          <p:cNvSpPr txBox="1">
            <a:spLocks noChangeArrowheads="1"/>
          </p:cNvSpPr>
          <p:nvPr/>
        </p:nvSpPr>
        <p:spPr bwMode="auto">
          <a:xfrm rot="-5400000">
            <a:off x="876300" y="3676650"/>
            <a:ext cx="342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eaLnBrk="1" hangingPunct="1">
              <a:spcBef>
                <a:spcPct val="0"/>
              </a:spcBef>
              <a:buClrTx/>
              <a:buFontTx/>
              <a:buNone/>
            </a:pPr>
            <a:r>
              <a:rPr lang="en-US" altLang="en-US" sz="2000">
                <a:latin typeface="Helvetica" charset="0"/>
              </a:rPr>
              <a:t>=</a:t>
            </a:r>
          </a:p>
        </p:txBody>
      </p:sp>
      <p:sp>
        <p:nvSpPr>
          <p:cNvPr id="21" name="Oval 8"/>
          <p:cNvSpPr>
            <a:spLocks noChangeArrowheads="1"/>
          </p:cNvSpPr>
          <p:nvPr/>
        </p:nvSpPr>
        <p:spPr bwMode="auto">
          <a:xfrm>
            <a:off x="4165600" y="4933950"/>
            <a:ext cx="146050" cy="692150"/>
          </a:xfrm>
          <a:prstGeom prst="ellipse">
            <a:avLst/>
          </a:prstGeom>
          <a:solidFill>
            <a:schemeClr val="accent1">
              <a:alpha val="25098"/>
            </a:schemeClr>
          </a:solidFill>
          <a:ln w="12700">
            <a:solidFill>
              <a:srgbClr val="0000FF"/>
            </a:solidFill>
            <a:round/>
            <a:headEnd/>
            <a:tailEnd/>
          </a:ln>
        </p:spPr>
        <p:txBody>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eaLnBrk="1" hangingPunct="1">
              <a:spcBef>
                <a:spcPct val="0"/>
              </a:spcBef>
              <a:buClrTx/>
              <a:buFontTx/>
              <a:buNone/>
            </a:pPr>
            <a:endParaRPr lang="en-US" altLang="en-US" sz="1400">
              <a:latin typeface="Helvetica" charset="0"/>
            </a:endParaRPr>
          </a:p>
        </p:txBody>
      </p:sp>
      <p:cxnSp>
        <p:nvCxnSpPr>
          <p:cNvPr id="13" name="Straight Connector 12"/>
          <p:cNvCxnSpPr>
            <a:cxnSpLocks noChangeShapeType="1"/>
          </p:cNvCxnSpPr>
          <p:nvPr/>
        </p:nvCxnSpPr>
        <p:spPr bwMode="auto">
          <a:xfrm>
            <a:off x="1504950" y="2990850"/>
            <a:ext cx="2676525" cy="1955800"/>
          </a:xfrm>
          <a:prstGeom prst="line">
            <a:avLst/>
          </a:prstGeom>
          <a:noFill/>
          <a:ln w="9525">
            <a:solidFill>
              <a:srgbClr val="0000FF"/>
            </a:solidFill>
            <a:prstDash val="sysDash"/>
            <a:round/>
            <a:headEnd/>
            <a:tailEnd/>
          </a:ln>
          <a:extLst>
            <a:ext uri="{909E8E84-426E-40DD-AFC4-6F175D3DCCD1}">
              <a14:hiddenFill xmlns:a14="http://schemas.microsoft.com/office/drawing/2010/main">
                <a:noFill/>
              </a14:hiddenFill>
            </a:ext>
          </a:extLst>
        </p:spPr>
      </p:cxnSp>
      <p:cxnSp>
        <p:nvCxnSpPr>
          <p:cNvPr id="32" name="Straight Connector 31"/>
          <p:cNvCxnSpPr>
            <a:cxnSpLocks noChangeShapeType="1"/>
            <a:endCxn id="21" idx="3"/>
          </p:cNvCxnSpPr>
          <p:nvPr/>
        </p:nvCxnSpPr>
        <p:spPr bwMode="auto">
          <a:xfrm>
            <a:off x="1428750" y="3505200"/>
            <a:ext cx="2757488" cy="2019300"/>
          </a:xfrm>
          <a:prstGeom prst="line">
            <a:avLst/>
          </a:prstGeom>
          <a:noFill/>
          <a:ln w="9525">
            <a:solidFill>
              <a:srgbClr val="0000FF"/>
            </a:solidFill>
            <a:prstDash val="sysDash"/>
            <a:round/>
            <a:headEnd/>
            <a:tailEnd/>
          </a:ln>
          <a:extLst>
            <a:ext uri="{909E8E84-426E-40DD-AFC4-6F175D3DCCD1}">
              <a14:hiddenFill xmlns:a14="http://schemas.microsoft.com/office/drawing/2010/main">
                <a:noFill/>
              </a14:hiddenFill>
            </a:ext>
          </a:extLst>
        </p:spPr>
      </p:cxnSp>
      <p:cxnSp>
        <p:nvCxnSpPr>
          <p:cNvPr id="36" name="Straight Connector 35"/>
          <p:cNvCxnSpPr>
            <a:cxnSpLocks noChangeShapeType="1"/>
          </p:cNvCxnSpPr>
          <p:nvPr/>
        </p:nvCxnSpPr>
        <p:spPr bwMode="auto">
          <a:xfrm flipV="1">
            <a:off x="1473200" y="4870450"/>
            <a:ext cx="2679700" cy="495300"/>
          </a:xfrm>
          <a:prstGeom prst="line">
            <a:avLst/>
          </a:prstGeom>
          <a:noFill/>
          <a:ln w="9525">
            <a:solidFill>
              <a:srgbClr val="008000"/>
            </a:solidFill>
            <a:prstDash val="sysDash"/>
            <a:round/>
            <a:headEnd/>
            <a:tailEnd/>
          </a:ln>
          <a:extLst>
            <a:ext uri="{909E8E84-426E-40DD-AFC4-6F175D3DCCD1}">
              <a14:hiddenFill xmlns:a14="http://schemas.microsoft.com/office/drawing/2010/main">
                <a:noFill/>
              </a14:hiddenFill>
            </a:ext>
          </a:extLst>
        </p:spPr>
      </p:cxnSp>
      <p:cxnSp>
        <p:nvCxnSpPr>
          <p:cNvPr id="39" name="Straight Connector 38"/>
          <p:cNvCxnSpPr>
            <a:cxnSpLocks noChangeShapeType="1"/>
          </p:cNvCxnSpPr>
          <p:nvPr/>
        </p:nvCxnSpPr>
        <p:spPr bwMode="auto">
          <a:xfrm flipV="1">
            <a:off x="1524000" y="5492750"/>
            <a:ext cx="2660650" cy="298450"/>
          </a:xfrm>
          <a:prstGeom prst="line">
            <a:avLst/>
          </a:prstGeom>
          <a:noFill/>
          <a:ln w="9525">
            <a:solidFill>
              <a:srgbClr val="008000"/>
            </a:solidFill>
            <a:prstDash val="sysDash"/>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dissolve">
                                      <p:cBhvr>
                                        <p:cTn id="7" dur="500"/>
                                        <p:tgtEl>
                                          <p:spTgt spid="45"/>
                                        </p:tgtEl>
                                      </p:cBhvr>
                                    </p:animEffect>
                                  </p:childTnLst>
                                </p:cTn>
                              </p:par>
                              <p:par>
                                <p:cTn id="8" presetID="9"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dissolve">
                                      <p:cBhvr>
                                        <p:cTn id="10" dur="500"/>
                                        <p:tgtEl>
                                          <p:spTgt spid="36"/>
                                        </p:tgtEl>
                                      </p:cBhvr>
                                    </p:animEffect>
                                  </p:childTnLst>
                                </p:cTn>
                              </p:par>
                              <p:par>
                                <p:cTn id="11" presetID="9"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dissolve">
                                      <p:cBhvr>
                                        <p:cTn id="13" dur="500"/>
                                        <p:tgtEl>
                                          <p:spTgt spid="39"/>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500"/>
                                        <p:tgtEl>
                                          <p:spTgt spid="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56331"/>
                                        </p:tgtEl>
                                        <p:attrNameLst>
                                          <p:attrName>style.visibility</p:attrName>
                                        </p:attrNameLst>
                                      </p:cBhvr>
                                      <p:to>
                                        <p:strVal val="visible"/>
                                      </p:to>
                                    </p:set>
                                    <p:animEffect transition="in" filter="dissolve">
                                      <p:cBhvr>
                                        <p:cTn id="21" dur="500"/>
                                        <p:tgtEl>
                                          <p:spTgt spid="56331"/>
                                        </p:tgtEl>
                                      </p:cBhvr>
                                    </p:animEffect>
                                  </p:childTnLst>
                                </p:cTn>
                              </p:par>
                              <p:par>
                                <p:cTn id="22" presetID="9" presetClass="entr" presetSubtype="0" fill="hold" nodeType="with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dissolve">
                                      <p:cBhvr>
                                        <p:cTn id="24" dur="500"/>
                                        <p:tgtEl>
                                          <p:spTgt spid="4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56330"/>
                                        </p:tgtEl>
                                        <p:attrNameLst>
                                          <p:attrName>style.visibility</p:attrName>
                                        </p:attrNameLst>
                                      </p:cBhvr>
                                      <p:to>
                                        <p:strVal val="visible"/>
                                      </p:to>
                                    </p:set>
                                    <p:animEffect transition="in" filter="dissolve">
                                      <p:cBhvr>
                                        <p:cTn id="29" dur="500"/>
                                        <p:tgtEl>
                                          <p:spTgt spid="56330"/>
                                        </p:tgtEl>
                                      </p:cBhvr>
                                    </p:animEffect>
                                  </p:childTnLst>
                                </p:cTn>
                              </p:par>
                              <p:par>
                                <p:cTn id="30" presetID="9" presetClass="entr" presetSubtype="0"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dissolve">
                                      <p:cBhvr>
                                        <p:cTn id="32" dur="500"/>
                                        <p:tgtEl>
                                          <p:spTgt spid="27"/>
                                        </p:tgtEl>
                                      </p:cBhvr>
                                    </p:animEffect>
                                  </p:childTnLst>
                                </p:cTn>
                              </p:par>
                              <p:par>
                                <p:cTn id="33" presetID="9" presetClass="entr" presetSubtype="0"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dissolve">
                                      <p:cBhvr>
                                        <p:cTn id="35" dur="500"/>
                                        <p:tgtEl>
                                          <p:spTgt spid="32"/>
                                        </p:tgtEl>
                                      </p:cBhvr>
                                    </p:animEffect>
                                  </p:childTnLst>
                                </p:cTn>
                              </p:par>
                              <p:par>
                                <p:cTn id="36" presetID="9" presetClass="entr" presetSubtype="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dissolve">
                                      <p:cBhvr>
                                        <p:cTn id="38" dur="500"/>
                                        <p:tgtEl>
                                          <p:spTgt spid="13"/>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dissolve">
                                      <p:cBhvr>
                                        <p:cTn id="4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6331" grpId="0"/>
      <p:bldP spid="56330" grpId="0"/>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idx="4294967295"/>
          </p:nvPr>
        </p:nvSpPr>
        <p:spPr/>
        <p:txBody>
          <a:bodyPr/>
          <a:lstStyle/>
          <a:p>
            <a:r>
              <a:rPr lang="en-US" altLang="en-US" smtClean="0">
                <a:latin typeface="Arial" pitchFamily="34" charset="0"/>
              </a:rPr>
              <a:t>Some observations and concluding remarks</a:t>
            </a:r>
          </a:p>
        </p:txBody>
      </p:sp>
      <p:sp>
        <p:nvSpPr>
          <p:cNvPr id="34819" name="Rectangle 5"/>
          <p:cNvSpPr>
            <a:spLocks noGrp="1" noChangeArrowheads="1"/>
          </p:cNvSpPr>
          <p:nvPr>
            <p:ph type="body" idx="4294967295"/>
          </p:nvPr>
        </p:nvSpPr>
        <p:spPr/>
        <p:txBody>
          <a:bodyPr/>
          <a:lstStyle/>
          <a:p>
            <a:r>
              <a:rPr lang="en-US" altLang="en-US" smtClean="0"/>
              <a:t>Our goal continues to be exploring different non-intrusive UQ techniques to identify those that are best suited for reacting multiphase flows.</a:t>
            </a:r>
          </a:p>
          <a:p>
            <a:r>
              <a:rPr lang="en-US" altLang="en-US" smtClean="0"/>
              <a:t>Large part of the effort is spent on constructing adequate surrogate models. </a:t>
            </a:r>
          </a:p>
          <a:p>
            <a:r>
              <a:rPr lang="en-US" altLang="en-US" smtClean="0"/>
              <a:t>Bayesian methods appear to offer various favorable features such as quantification of model discrepancy and inclusion of prior information, which can be used effectively to alleviate lack of data.</a:t>
            </a:r>
          </a:p>
          <a:p>
            <a:pPr lvl="1"/>
            <a:endParaRPr lang="en-US" altLang="en-US" smtClean="0"/>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mtClean="0"/>
              <a:t>Future Work</a:t>
            </a:r>
          </a:p>
        </p:txBody>
      </p:sp>
      <p:sp>
        <p:nvSpPr>
          <p:cNvPr id="35843" name="Content Placeholder 2"/>
          <p:cNvSpPr>
            <a:spLocks noGrp="1"/>
          </p:cNvSpPr>
          <p:nvPr>
            <p:ph idx="1"/>
          </p:nvPr>
        </p:nvSpPr>
        <p:spPr>
          <a:xfrm>
            <a:off x="406400" y="1287463"/>
            <a:ext cx="4859338" cy="863600"/>
          </a:xfrm>
        </p:spPr>
        <p:txBody>
          <a:bodyPr/>
          <a:lstStyle/>
          <a:p>
            <a:r>
              <a:rPr lang="en-US" altLang="en-US" sz="2000" smtClean="0"/>
              <a:t>Bayesian calibration for the most uncertain model parameter: </a:t>
            </a:r>
          </a:p>
          <a:p>
            <a:pPr marL="457200" lvl="1" indent="0">
              <a:buFont typeface="Times" charset="0"/>
              <a:buNone/>
            </a:pPr>
            <a:r>
              <a:rPr lang="en-US" altLang="en-US" sz="2000" smtClean="0"/>
              <a:t>	=&gt; kinetic reaction rates</a:t>
            </a:r>
          </a:p>
        </p:txBody>
      </p:sp>
      <p:pic>
        <p:nvPicPr>
          <p:cNvPr id="3584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400" y="2252663"/>
            <a:ext cx="7605713" cy="392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Rectangle 7"/>
          <p:cNvSpPr>
            <a:spLocks noChangeArrowheads="1"/>
          </p:cNvSpPr>
          <p:nvPr/>
        </p:nvSpPr>
        <p:spPr bwMode="auto">
          <a:xfrm>
            <a:off x="2641600" y="2370138"/>
            <a:ext cx="627063" cy="3895725"/>
          </a:xfrm>
          <a:prstGeom prst="rect">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spcBef>
                <a:spcPct val="0"/>
              </a:spcBef>
              <a:buClrTx/>
              <a:buFontTx/>
              <a:buNone/>
            </a:pPr>
            <a:endParaRPr lang="en-US" altLang="en-US" sz="1400">
              <a:latin typeface="Helvetica" charset="0"/>
            </a:endParaRPr>
          </a:p>
        </p:txBody>
      </p:sp>
      <p:pic>
        <p:nvPicPr>
          <p:cNvPr id="3584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1150938"/>
            <a:ext cx="3754437"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pPr algn="ctr">
              <a:defRPr/>
            </a:pPr>
            <a:r>
              <a:rPr lang="en-US" dirty="0" smtClean="0">
                <a:latin typeface="+mn-lt"/>
                <a:ea typeface="+mj-ea"/>
              </a:rPr>
              <a:t>Thank you for your attention.</a:t>
            </a:r>
            <a:br>
              <a:rPr lang="en-US" dirty="0" smtClean="0">
                <a:latin typeface="+mn-lt"/>
                <a:ea typeface="+mj-ea"/>
              </a:rPr>
            </a:br>
            <a:r>
              <a:rPr lang="en-US" dirty="0" smtClean="0">
                <a:latin typeface="+mn-lt"/>
                <a:ea typeface="+mj-ea"/>
              </a:rPr>
              <a:t>Questions?</a:t>
            </a:r>
          </a:p>
        </p:txBody>
      </p:sp>
      <p:sp>
        <p:nvSpPr>
          <p:cNvPr id="36867" name="Content Placeholder 6"/>
          <p:cNvSpPr>
            <a:spLocks noGrp="1"/>
          </p:cNvSpPr>
          <p:nvPr>
            <p:ph idx="1"/>
          </p:nvPr>
        </p:nvSpPr>
        <p:spPr>
          <a:xfrm>
            <a:off x="5400675" y="4081463"/>
            <a:ext cx="3743325" cy="2403475"/>
          </a:xfrm>
        </p:spPr>
        <p:txBody>
          <a:bodyPr/>
          <a:lstStyle/>
          <a:p>
            <a:pPr>
              <a:buFont typeface="Wingdings" pitchFamily="2" charset="2"/>
              <a:buNone/>
            </a:pPr>
            <a:r>
              <a:rPr lang="en-US" altLang="en-US" sz="1400" b="1" smtClean="0">
                <a:solidFill>
                  <a:srgbClr val="0000FF"/>
                </a:solidFill>
              </a:rPr>
              <a:t>Acknowledgments:</a:t>
            </a:r>
          </a:p>
          <a:p>
            <a:pPr eaLnBrk="1" hangingPunct="1">
              <a:buFont typeface="Wingdings" pitchFamily="2" charset="2"/>
              <a:buNone/>
            </a:pPr>
            <a:r>
              <a:rPr lang="en-US" altLang="en-US" sz="1400" smtClean="0">
                <a:solidFill>
                  <a:srgbClr val="0000FF"/>
                </a:solidFill>
              </a:rPr>
              <a:t>Dr. Charles Tong, CASC, Lawrence Livermore National Laboratory (LLNL).</a:t>
            </a:r>
          </a:p>
          <a:p>
            <a:pPr eaLnBrk="1" hangingPunct="1">
              <a:buFont typeface="Wingdings" pitchFamily="2" charset="2"/>
              <a:buNone/>
            </a:pPr>
            <a:r>
              <a:rPr lang="en-US" altLang="en-US" sz="1400" smtClean="0">
                <a:solidFill>
                  <a:srgbClr val="0000FF"/>
                </a:solidFill>
              </a:rPr>
              <a:t>Prof. Esma Gel, Arizona State University</a:t>
            </a:r>
          </a:p>
          <a:p>
            <a:pPr eaLnBrk="1" hangingPunct="1">
              <a:buFont typeface="Wingdings" pitchFamily="2" charset="2"/>
              <a:buNone/>
            </a:pPr>
            <a:r>
              <a:rPr lang="en-US" altLang="en-US" sz="1400" smtClean="0">
                <a:solidFill>
                  <a:srgbClr val="0000FF"/>
                </a:solidFill>
              </a:rPr>
              <a:t>This technical effort was performed in support of the National Energy Technology Laboratory’s ongoing research in multiphase flows under the RDS contract DE-AC26-04NT41817 and RES contract DE-FE0004000. </a:t>
            </a:r>
          </a:p>
        </p:txBody>
      </p:sp>
      <p:pic>
        <p:nvPicPr>
          <p:cNvPr id="36868" name="Picture 9" descr="MatrixVolRende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0213" y="1887538"/>
            <a:ext cx="2252662"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11" descr="Xs2_up_02090000.png"/>
          <p:cNvPicPr>
            <a:picLocks noChangeAspect="1"/>
          </p:cNvPicPr>
          <p:nvPr/>
        </p:nvPicPr>
        <p:blipFill>
          <a:blip r:embed="rId4" cstate="print">
            <a:extLst>
              <a:ext uri="{28A0092B-C50C-407E-A947-70E740481C1C}">
                <a14:useLocalDpi xmlns:a14="http://schemas.microsoft.com/office/drawing/2010/main" val="0"/>
              </a:ext>
            </a:extLst>
          </a:blip>
          <a:srcRect l="21938" t="65250" r="11250"/>
          <a:stretch>
            <a:fillRect/>
          </a:stretch>
        </p:blipFill>
        <p:spPr bwMode="auto">
          <a:xfrm>
            <a:off x="6057900" y="3014663"/>
            <a:ext cx="213201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8" descr="VolumeRendered_EP_g.png"/>
          <p:cNvPicPr>
            <a:picLocks noChangeAspect="1"/>
          </p:cNvPicPr>
          <p:nvPr/>
        </p:nvPicPr>
        <p:blipFill>
          <a:blip r:embed="rId5" cstate="print">
            <a:extLst>
              <a:ext uri="{28A0092B-C50C-407E-A947-70E740481C1C}">
                <a14:useLocalDpi xmlns:a14="http://schemas.microsoft.com/office/drawing/2010/main" val="0"/>
              </a:ext>
            </a:extLst>
          </a:blip>
          <a:srcRect l="32220" r="4958"/>
          <a:stretch>
            <a:fillRect/>
          </a:stretch>
        </p:blipFill>
        <p:spPr bwMode="auto">
          <a:xfrm>
            <a:off x="4414838" y="1238250"/>
            <a:ext cx="1490662"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Content Placeholder 4" descr="4-3_KBR.jpg"/>
          <p:cNvPicPr>
            <a:picLocks noChangeAspect="1"/>
          </p:cNvPicPr>
          <p:nvPr/>
        </p:nvPicPr>
        <p:blipFill>
          <a:blip r:embed="rId6">
            <a:extLst>
              <a:ext uri="{28A0092B-C50C-407E-A947-70E740481C1C}">
                <a14:useLocalDpi xmlns:a14="http://schemas.microsoft.com/office/drawing/2010/main" val="0"/>
              </a:ext>
            </a:extLst>
          </a:blip>
          <a:srcRect t="14507"/>
          <a:stretch>
            <a:fillRect/>
          </a:stretch>
        </p:blipFill>
        <p:spPr bwMode="auto">
          <a:xfrm>
            <a:off x="1998663" y="1574800"/>
            <a:ext cx="1363662"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Picture 10" descr="EPg_up_02330000.png"/>
          <p:cNvSpPr>
            <a:spLocks noChangeAspect="1"/>
          </p:cNvSpPr>
          <p:nvPr/>
        </p:nvSpPr>
        <p:spPr bwMode="auto">
          <a:xfrm>
            <a:off x="3016250" y="3419475"/>
            <a:ext cx="1687513"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eaLnBrk="1" hangingPunct="1">
              <a:spcBef>
                <a:spcPct val="0"/>
              </a:spcBef>
              <a:buClrTx/>
              <a:buFontTx/>
              <a:buNone/>
            </a:pPr>
            <a:endParaRPr lang="en-US" altLang="en-US" sz="1400">
              <a:latin typeface="Helvetica" charset="0"/>
            </a:endParaRPr>
          </a:p>
        </p:txBody>
      </p:sp>
      <p:sp>
        <p:nvSpPr>
          <p:cNvPr id="36873" name="Text Box 34"/>
          <p:cNvSpPr txBox="1">
            <a:spLocks noChangeArrowheads="1"/>
          </p:cNvSpPr>
          <p:nvPr/>
        </p:nvSpPr>
        <p:spPr bwMode="auto">
          <a:xfrm>
            <a:off x="415925" y="5584825"/>
            <a:ext cx="69580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7432" rIns="0" bIns="27432">
            <a:spAutoFit/>
          </a:bodyPr>
          <a:lstStyle>
            <a:lvl1pPr marL="342900" indent="-342900">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eaLnBrk="1" hangingPunct="1">
              <a:spcBef>
                <a:spcPct val="50000"/>
              </a:spcBef>
              <a:buClrTx/>
              <a:buFontTx/>
              <a:buNone/>
            </a:pPr>
            <a:r>
              <a:rPr lang="en-US" altLang="en-US" sz="900" b="0">
                <a:solidFill>
                  <a:srgbClr val="003399"/>
                </a:solidFill>
                <a:cs typeface="Arial" pitchFamily="34" charset="0"/>
              </a:rPr>
              <a:t>Volume rendering visualizations of first-of-its-kind </a:t>
            </a:r>
          </a:p>
          <a:p>
            <a:pPr eaLnBrk="1" hangingPunct="1">
              <a:spcBef>
                <a:spcPct val="50000"/>
              </a:spcBef>
              <a:buClrTx/>
              <a:buFontTx/>
              <a:buNone/>
            </a:pPr>
            <a:r>
              <a:rPr lang="en-US" altLang="en-US" sz="900" b="0">
                <a:solidFill>
                  <a:srgbClr val="003399"/>
                </a:solidFill>
                <a:cs typeface="Arial" pitchFamily="34" charset="0"/>
              </a:rPr>
              <a:t>commercial scale gasifier simulation on Cray XT6</a:t>
            </a:r>
          </a:p>
          <a:p>
            <a:pPr eaLnBrk="1" hangingPunct="1">
              <a:spcBef>
                <a:spcPct val="50000"/>
              </a:spcBef>
              <a:buClrTx/>
              <a:buFontTx/>
              <a:buNone/>
            </a:pPr>
            <a:r>
              <a:rPr lang="en-US" altLang="en-US" sz="900" b="0">
                <a:solidFill>
                  <a:srgbClr val="003399"/>
                </a:solidFill>
                <a:cs typeface="Arial" pitchFamily="34" charset="0"/>
              </a:rPr>
              <a:t>at OLCF by A. Gel.</a:t>
            </a:r>
          </a:p>
        </p:txBody>
      </p:sp>
      <p:sp>
        <p:nvSpPr>
          <p:cNvPr id="36874" name="Picture 1" descr="Logo_Bubbling.gif"/>
          <p:cNvSpPr>
            <a:spLocks noChangeAspect="1"/>
          </p:cNvSpPr>
          <p:nvPr/>
        </p:nvSpPr>
        <p:spPr bwMode="auto">
          <a:xfrm>
            <a:off x="6257925" y="1227138"/>
            <a:ext cx="1641475"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eaLnBrk="1" hangingPunct="1">
              <a:spcBef>
                <a:spcPct val="0"/>
              </a:spcBef>
              <a:buClrTx/>
              <a:buFontTx/>
              <a:buNone/>
            </a:pPr>
            <a:endParaRPr lang="en-US" altLang="en-US" sz="1400">
              <a:latin typeface="Helvetica" charset="0"/>
            </a:endParaRPr>
          </a:p>
        </p:txBody>
      </p:sp>
      <p:sp>
        <p:nvSpPr>
          <p:cNvPr id="2" name="Rectangle 1"/>
          <p:cNvSpPr/>
          <p:nvPr/>
        </p:nvSpPr>
        <p:spPr>
          <a:xfrm rot="16200000">
            <a:off x="3096419" y="2496344"/>
            <a:ext cx="2274887" cy="307975"/>
          </a:xfrm>
          <a:prstGeom prst="rect">
            <a:avLst/>
          </a:prstGeom>
        </p:spPr>
        <p:txBody>
          <a:bodyPr wrap="none">
            <a:spAutoFit/>
          </a:bodyPr>
          <a:lstStyle/>
          <a:p>
            <a:pPr eaLnBrk="1" hangingPunct="1">
              <a:buFont typeface="Wingdings" charset="0"/>
              <a:buNone/>
              <a:defRPr/>
            </a:pPr>
            <a:r>
              <a:rPr lang="en-US" dirty="0">
                <a:solidFill>
                  <a:schemeClr val="tx2">
                    <a:lumMod val="60000"/>
                    <a:lumOff val="40000"/>
                  </a:schemeClr>
                </a:solidFill>
                <a:ea typeface="ＭＳ Ｐゴシック" charset="0"/>
                <a:cs typeface="ＭＳ Ｐゴシック" charset="0"/>
              </a:rPr>
              <a:t>https://</a:t>
            </a:r>
            <a:r>
              <a:rPr lang="en-US" dirty="0" err="1">
                <a:solidFill>
                  <a:schemeClr val="tx2">
                    <a:lumMod val="60000"/>
                    <a:lumOff val="40000"/>
                  </a:schemeClr>
                </a:solidFill>
                <a:ea typeface="ＭＳ Ｐゴシック" charset="0"/>
                <a:cs typeface="ＭＳ Ｐゴシック" charset="0"/>
              </a:rPr>
              <a:t>mfix.netl.doe.gov</a:t>
            </a:r>
            <a:endParaRPr lang="en-US" dirty="0">
              <a:solidFill>
                <a:schemeClr val="tx2">
                  <a:lumMod val="60000"/>
                  <a:lumOff val="40000"/>
                </a:schemeClr>
              </a:solidFill>
              <a:ea typeface="ＭＳ Ｐゴシック" charset="0"/>
              <a:cs typeface="ＭＳ Ｐゴシック" charset="0"/>
            </a:endParaRPr>
          </a:p>
        </p:txBody>
      </p:sp>
    </p:spTree>
  </p:cSld>
  <p:clrMapOvr>
    <a:masterClrMapping/>
  </p:clrMapOvr>
  <p:transition advTm="24469"/>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smtClean="0">
                <a:latin typeface="Arial" pitchFamily="34" charset="0"/>
              </a:rPr>
              <a:t>Motivation and Objectives</a:t>
            </a:r>
          </a:p>
        </p:txBody>
      </p:sp>
      <p:sp>
        <p:nvSpPr>
          <p:cNvPr id="13314" name="Rectangle 3"/>
          <p:cNvSpPr>
            <a:spLocks noGrp="1" noChangeArrowheads="1"/>
          </p:cNvSpPr>
          <p:nvPr>
            <p:ph type="body" idx="1"/>
          </p:nvPr>
        </p:nvSpPr>
        <p:spPr/>
        <p:txBody>
          <a:bodyPr/>
          <a:lstStyle/>
          <a:p>
            <a:pPr>
              <a:buFont typeface="Wingdings" charset="0"/>
              <a:buChar char="§"/>
              <a:defRPr/>
            </a:pPr>
            <a:r>
              <a:rPr lang="en-US" sz="2000" dirty="0" smtClean="0">
                <a:ea typeface="ＭＳ Ｐゴシック" charset="0"/>
                <a:cs typeface="ＭＳ Ｐゴシック" charset="0"/>
              </a:rPr>
              <a:t>Computational science and simulation based engineering (SBE) have become an indispensible tool for resolving complex engineering problems through simulation.</a:t>
            </a:r>
          </a:p>
          <a:p>
            <a:pPr>
              <a:buFont typeface="Wingdings" charset="0"/>
              <a:buChar char="§"/>
              <a:defRPr/>
            </a:pPr>
            <a:r>
              <a:rPr lang="en-US" sz="2000" dirty="0" smtClean="0">
                <a:ea typeface="ＭＳ Ｐゴシック" charset="0"/>
                <a:cs typeface="ＭＳ Ｐゴシック" charset="0"/>
              </a:rPr>
              <a:t>Reactive multiphase flow models and simulation tools play important role in development of new technologies for fossil fuel based clean energy, such as coal gasification. </a:t>
            </a:r>
            <a:endParaRPr lang="en-US" sz="2000" dirty="0">
              <a:ea typeface="ＭＳ Ｐゴシック" charset="0"/>
              <a:cs typeface="ＭＳ Ｐゴシック" charset="0"/>
            </a:endParaRPr>
          </a:p>
          <a:p>
            <a:pPr>
              <a:buFont typeface="Wingdings" charset="0"/>
              <a:buChar char="§"/>
              <a:defRPr/>
            </a:pPr>
            <a:r>
              <a:rPr lang="en-US" sz="2000" dirty="0" smtClean="0">
                <a:ea typeface="ＭＳ Ｐゴシック" charset="0"/>
                <a:cs typeface="ＭＳ Ｐゴシック" charset="0"/>
              </a:rPr>
              <a:t>Increasingly strong need for assessment of credibility of the predictions from simulations for wider acceptance of SBE.</a:t>
            </a:r>
          </a:p>
          <a:p>
            <a:pPr>
              <a:buFont typeface="Wingdings" charset="0"/>
              <a:buChar char="§"/>
              <a:defRPr/>
            </a:pPr>
            <a:r>
              <a:rPr lang="en-US" sz="2000" dirty="0" smtClean="0">
                <a:ea typeface="ＭＳ Ｐゴシック" charset="0"/>
                <a:cs typeface="ＭＳ Ｐゴシック" charset="0"/>
              </a:rPr>
              <a:t>Uncertainty quantification (UQ) methods provide a yardstick.</a:t>
            </a:r>
          </a:p>
          <a:p>
            <a:pPr>
              <a:buFont typeface="Wingdings" charset="0"/>
              <a:buChar char="§"/>
              <a:defRPr/>
            </a:pPr>
            <a:endParaRPr lang="en-US" sz="2000" dirty="0">
              <a:ea typeface="ＭＳ Ｐゴシック" charset="0"/>
              <a:cs typeface="ＭＳ Ｐゴシック" charset="0"/>
            </a:endParaRPr>
          </a:p>
          <a:p>
            <a:pPr marL="0" indent="0">
              <a:buFont typeface="Wingdings" charset="0"/>
              <a:buNone/>
              <a:defRPr/>
            </a:pPr>
            <a:r>
              <a:rPr lang="en-US" sz="2000" dirty="0" smtClean="0">
                <a:ea typeface="ＭＳ Ｐゴシック" charset="0"/>
                <a:cs typeface="ＭＳ Ｐゴシック" charset="0"/>
              </a:rPr>
              <a:t>Objective:</a:t>
            </a:r>
            <a:endParaRPr lang="en-US" sz="2000" dirty="0">
              <a:ea typeface="ＭＳ Ｐゴシック" charset="0"/>
              <a:cs typeface="ＭＳ Ｐゴシック" charset="0"/>
            </a:endParaRPr>
          </a:p>
          <a:p>
            <a:pPr>
              <a:buFont typeface="Wingdings" charset="0"/>
              <a:buChar char="§"/>
              <a:defRPr/>
            </a:pPr>
            <a:r>
              <a:rPr lang="en-US" sz="2000" dirty="0" smtClean="0">
                <a:ea typeface="ＭＳ Ｐゴシック" charset="0"/>
                <a:cs typeface="ＭＳ Ｐゴシック" charset="0"/>
              </a:rPr>
              <a:t>Determine the best set of UQ methods and tools applicable for reactive multiphase flow simulation.</a:t>
            </a:r>
            <a:endParaRPr lang="en-US" sz="2000" dirty="0">
              <a:ea typeface="ＭＳ Ｐゴシック" charset="0"/>
              <a:cs typeface="ＭＳ Ｐゴシック" charset="0"/>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smtClean="0"/>
              <a:t>Gasification</a:t>
            </a:r>
          </a:p>
        </p:txBody>
      </p:sp>
      <p:sp>
        <p:nvSpPr>
          <p:cNvPr id="12291" name="Rectangle 3"/>
          <p:cNvSpPr>
            <a:spLocks noGrp="1" noChangeArrowheads="1"/>
          </p:cNvSpPr>
          <p:nvPr>
            <p:ph type="body" idx="1"/>
          </p:nvPr>
        </p:nvSpPr>
        <p:spPr>
          <a:xfrm>
            <a:off x="533400" y="1371600"/>
            <a:ext cx="4622800" cy="4724400"/>
          </a:xfrm>
        </p:spPr>
        <p:txBody>
          <a:bodyPr/>
          <a:lstStyle/>
          <a:p>
            <a:r>
              <a:rPr lang="en-US" altLang="en-US" sz="2000" smtClean="0"/>
              <a:t>Gasification is the process where a solid fuel, such as coal reacts with steam, carbon dioxide or hydrogen in a high pressure, high temperature reactor to produce a fuel gas, or synthesis gas (H</a:t>
            </a:r>
            <a:r>
              <a:rPr lang="en-US" altLang="en-US" sz="2000" baseline="-25000" smtClean="0"/>
              <a:t>2</a:t>
            </a:r>
            <a:r>
              <a:rPr lang="en-US" altLang="en-US" sz="2000" smtClean="0"/>
              <a:t>, CO, CO</a:t>
            </a:r>
            <a:r>
              <a:rPr lang="en-US" altLang="en-US" sz="2000" baseline="-25000" smtClean="0"/>
              <a:t>2</a:t>
            </a:r>
            <a:r>
              <a:rPr lang="en-US" altLang="en-US" sz="2000" smtClean="0"/>
              <a:t> )</a:t>
            </a:r>
          </a:p>
          <a:p>
            <a:pPr>
              <a:lnSpc>
                <a:spcPct val="80000"/>
              </a:lnSpc>
            </a:pPr>
            <a:endParaRPr lang="en-US" altLang="en-US" sz="2000" smtClean="0"/>
          </a:p>
          <a:p>
            <a:pPr>
              <a:lnSpc>
                <a:spcPct val="80000"/>
              </a:lnSpc>
            </a:pPr>
            <a:r>
              <a:rPr lang="en-US" altLang="en-US" sz="2000" smtClean="0"/>
              <a:t>Steam is added to the fuel gas and sent through a water-gas shift reactor, where CO and steam are converted to H2 and CO2 </a:t>
            </a:r>
          </a:p>
          <a:p>
            <a:pPr>
              <a:lnSpc>
                <a:spcPct val="80000"/>
              </a:lnSpc>
            </a:pPr>
            <a:endParaRPr lang="en-US" altLang="en-US" sz="2000" smtClean="0"/>
          </a:p>
          <a:p>
            <a:pPr>
              <a:lnSpc>
                <a:spcPct val="80000"/>
              </a:lnSpc>
            </a:pPr>
            <a:r>
              <a:rPr lang="en-US" altLang="en-US" sz="2000" smtClean="0"/>
              <a:t>After removal of CO2, hydrogen rich syngas can be utilized in a gas turbine or steam turbine for producing electricity or used to generate chemicals</a:t>
            </a:r>
          </a:p>
          <a:p>
            <a:endParaRPr lang="en-US" altLang="en-US" sz="2000" smtClean="0"/>
          </a:p>
        </p:txBody>
      </p:sp>
      <p:pic>
        <p:nvPicPr>
          <p:cNvPr id="12292" name="Content Placeholder 4" descr="4-3_KB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03863" y="1370013"/>
            <a:ext cx="2327275" cy="479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5"/>
          <p:cNvSpPr>
            <a:spLocks noChangeArrowheads="1"/>
          </p:cNvSpPr>
          <p:nvPr/>
        </p:nvSpPr>
        <p:spPr bwMode="auto">
          <a:xfrm>
            <a:off x="4597400" y="5980113"/>
            <a:ext cx="4546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eaLnBrk="1" hangingPunct="1">
              <a:spcBef>
                <a:spcPct val="0"/>
              </a:spcBef>
              <a:buClrTx/>
              <a:buFontTx/>
              <a:buNone/>
            </a:pPr>
            <a:r>
              <a:rPr lang="en-US" altLang="en-US" sz="800" i="1">
                <a:solidFill>
                  <a:srgbClr val="003399"/>
                </a:solidFill>
              </a:rPr>
              <a:t>http://www.netl.doe.gov/File%20Library/Research/Coal/energy%20systems/gasification/gasifipedia/</a:t>
            </a: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39"/>
          <p:cNvSpPr txBox="1">
            <a:spLocks noChangeArrowheads="1"/>
          </p:cNvSpPr>
          <p:nvPr/>
        </p:nvSpPr>
        <p:spPr bwMode="auto">
          <a:xfrm>
            <a:off x="4578350" y="1887538"/>
            <a:ext cx="1130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eaLnBrk="1" hangingPunct="1">
              <a:spcBef>
                <a:spcPct val="0"/>
              </a:spcBef>
              <a:buClrTx/>
              <a:buFontTx/>
              <a:buNone/>
            </a:pPr>
            <a:r>
              <a:rPr lang="en-US" altLang="en-US" sz="1600">
                <a:latin typeface="Helvetica" charset="0"/>
              </a:rPr>
              <a:t>Uncertain</a:t>
            </a:r>
          </a:p>
          <a:p>
            <a:pPr eaLnBrk="1" hangingPunct="1">
              <a:spcBef>
                <a:spcPct val="0"/>
              </a:spcBef>
              <a:buClrTx/>
              <a:buFontTx/>
              <a:buNone/>
            </a:pPr>
            <a:r>
              <a:rPr lang="en-US" altLang="en-US" sz="1600">
                <a:latin typeface="Helvetica" charset="0"/>
              </a:rPr>
              <a:t>inputs</a:t>
            </a:r>
          </a:p>
        </p:txBody>
      </p:sp>
      <p:sp>
        <p:nvSpPr>
          <p:cNvPr id="13315" name="Title 1"/>
          <p:cNvSpPr>
            <a:spLocks noGrp="1"/>
          </p:cNvSpPr>
          <p:nvPr>
            <p:ph type="title"/>
          </p:nvPr>
        </p:nvSpPr>
        <p:spPr/>
        <p:txBody>
          <a:bodyPr/>
          <a:lstStyle/>
          <a:p>
            <a:pPr algn="ctr"/>
            <a:r>
              <a:rPr lang="en-US" altLang="en-US" smtClean="0"/>
              <a:t>Quick Overview of </a:t>
            </a:r>
            <a:br>
              <a:rPr lang="en-US" altLang="en-US" smtClean="0"/>
            </a:br>
            <a:r>
              <a:rPr lang="en-US" altLang="en-US" smtClean="0"/>
              <a:t>Uncertainty Quantification (UQ) Methods Employed</a:t>
            </a:r>
          </a:p>
        </p:txBody>
      </p:sp>
      <p:sp>
        <p:nvSpPr>
          <p:cNvPr id="3" name="Content Placeholder 2"/>
          <p:cNvSpPr>
            <a:spLocks noGrp="1"/>
          </p:cNvSpPr>
          <p:nvPr>
            <p:ph idx="1"/>
          </p:nvPr>
        </p:nvSpPr>
        <p:spPr>
          <a:xfrm>
            <a:off x="500063" y="1152525"/>
            <a:ext cx="3970337" cy="5468938"/>
          </a:xfrm>
        </p:spPr>
        <p:txBody>
          <a:bodyPr/>
          <a:lstStyle/>
          <a:p>
            <a:pPr marL="0" indent="0" algn="ctr">
              <a:buFont typeface="Wingdings" charset="0"/>
              <a:buNone/>
              <a:defRPr/>
            </a:pPr>
            <a:r>
              <a:rPr lang="en-US" dirty="0" smtClean="0">
                <a:solidFill>
                  <a:srgbClr val="FF0000"/>
                </a:solidFill>
                <a:ea typeface="+mn-ea"/>
              </a:rPr>
              <a:t>Intrusive UQ</a:t>
            </a:r>
          </a:p>
          <a:p>
            <a:pPr marL="0" indent="0">
              <a:buFont typeface="Wingdings" charset="0"/>
              <a:buNone/>
              <a:defRPr/>
            </a:pPr>
            <a:endParaRPr lang="en-US" sz="2000" dirty="0" smtClean="0">
              <a:ea typeface="+mn-ea"/>
            </a:endParaRPr>
          </a:p>
          <a:p>
            <a:pPr marL="0" indent="0">
              <a:buFont typeface="Wingdings" charset="0"/>
              <a:buNone/>
              <a:defRPr/>
            </a:pPr>
            <a:endParaRPr lang="en-US" sz="2000" dirty="0">
              <a:ea typeface="+mn-ea"/>
            </a:endParaRPr>
          </a:p>
          <a:p>
            <a:pPr marL="0" indent="0">
              <a:buFont typeface="Wingdings" charset="0"/>
              <a:buNone/>
              <a:defRPr/>
            </a:pPr>
            <a:endParaRPr lang="en-US" sz="2000" dirty="0" smtClean="0">
              <a:ea typeface="+mn-ea"/>
            </a:endParaRPr>
          </a:p>
          <a:p>
            <a:pPr marL="0" indent="0">
              <a:buFont typeface="Wingdings" charset="0"/>
              <a:buNone/>
              <a:defRPr/>
            </a:pPr>
            <a:endParaRPr lang="en-US" sz="2000" dirty="0">
              <a:ea typeface="+mn-ea"/>
            </a:endParaRPr>
          </a:p>
          <a:p>
            <a:pPr marL="0" indent="0">
              <a:buFont typeface="Wingdings" charset="0"/>
              <a:buNone/>
              <a:defRPr/>
            </a:pPr>
            <a:endParaRPr lang="en-US" sz="2000" dirty="0" smtClean="0">
              <a:ea typeface="+mn-ea"/>
            </a:endParaRPr>
          </a:p>
          <a:p>
            <a:pPr marL="0" indent="0">
              <a:buFont typeface="Wingdings" charset="0"/>
              <a:buNone/>
              <a:defRPr/>
            </a:pPr>
            <a:r>
              <a:rPr lang="en-US" sz="1700" dirty="0" smtClean="0">
                <a:ea typeface="+mn-ea"/>
              </a:rPr>
              <a:t>Several Available Methods:</a:t>
            </a:r>
            <a:endParaRPr lang="en-US" sz="1700" dirty="0">
              <a:ea typeface="+mn-ea"/>
            </a:endParaRPr>
          </a:p>
          <a:p>
            <a:pPr>
              <a:buFont typeface="Wingdings" charset="0"/>
              <a:buChar char="§"/>
              <a:defRPr/>
            </a:pPr>
            <a:r>
              <a:rPr lang="en-US" sz="1700" dirty="0" smtClean="0">
                <a:ea typeface="+mn-ea"/>
              </a:rPr>
              <a:t>Polynomial Chaos Expansions (PCE)</a:t>
            </a:r>
          </a:p>
          <a:p>
            <a:pPr>
              <a:buFont typeface="Wingdings" charset="0"/>
              <a:buChar char="§"/>
              <a:defRPr/>
            </a:pPr>
            <a:r>
              <a:rPr lang="en-US" sz="1700" dirty="0" smtClean="0">
                <a:ea typeface="+mn-ea"/>
              </a:rPr>
              <a:t>Stochastic Expansion</a:t>
            </a:r>
          </a:p>
          <a:p>
            <a:pPr marL="0" indent="0">
              <a:buFont typeface="Wingdings" charset="0"/>
              <a:buNone/>
              <a:defRPr/>
            </a:pPr>
            <a:r>
              <a:rPr lang="en-US" sz="1700" dirty="0" smtClean="0">
                <a:ea typeface="+mn-ea"/>
              </a:rPr>
              <a:t>Pro:</a:t>
            </a:r>
          </a:p>
          <a:p>
            <a:pPr>
              <a:buFont typeface="Wingdings" charset="0"/>
              <a:buChar char="§"/>
              <a:defRPr/>
            </a:pPr>
            <a:r>
              <a:rPr lang="en-US" sz="1700" dirty="0" smtClean="0">
                <a:ea typeface="+mn-ea"/>
              </a:rPr>
              <a:t>Quick prediction</a:t>
            </a:r>
          </a:p>
          <a:p>
            <a:pPr marL="0" indent="0">
              <a:buFont typeface="Wingdings" charset="0"/>
              <a:buNone/>
              <a:defRPr/>
            </a:pPr>
            <a:r>
              <a:rPr lang="en-US" sz="1700" dirty="0" smtClean="0">
                <a:ea typeface="+mn-ea"/>
              </a:rPr>
              <a:t>Con:</a:t>
            </a:r>
          </a:p>
          <a:p>
            <a:pPr>
              <a:buFont typeface="Wingdings" charset="0"/>
              <a:buChar char="§"/>
              <a:defRPr/>
            </a:pPr>
            <a:r>
              <a:rPr lang="en-US" sz="1700" dirty="0" smtClean="0">
                <a:ea typeface="+mn-ea"/>
              </a:rPr>
              <a:t>Surgery in the code and long development time</a:t>
            </a:r>
          </a:p>
          <a:p>
            <a:pPr marL="0" indent="0">
              <a:buFont typeface="Wingdings" charset="0"/>
              <a:buNone/>
              <a:defRPr/>
            </a:pPr>
            <a:endParaRPr lang="en-US" dirty="0">
              <a:ea typeface="+mn-ea"/>
            </a:endParaRPr>
          </a:p>
        </p:txBody>
      </p:sp>
      <p:sp>
        <p:nvSpPr>
          <p:cNvPr id="5" name="Content Placeholder 2"/>
          <p:cNvSpPr txBox="1">
            <a:spLocks/>
          </p:cNvSpPr>
          <p:nvPr/>
        </p:nvSpPr>
        <p:spPr bwMode="auto">
          <a:xfrm>
            <a:off x="4800600" y="1109663"/>
            <a:ext cx="3970338" cy="5468937"/>
          </a:xfrm>
          <a:prstGeom prst="rect">
            <a:avLst/>
          </a:prstGeom>
          <a:noFill/>
          <a:ln>
            <a:noFill/>
          </a:ln>
          <a:extLst/>
        </p:spPr>
        <p:txBody>
          <a:bodyPr/>
          <a:lstStyle>
            <a:lvl1pPr marL="342900" indent="-342900" algn="l" rtl="0" eaLnBrk="0" fontAlgn="base" hangingPunct="0">
              <a:spcBef>
                <a:spcPct val="20000"/>
              </a:spcBef>
              <a:spcAft>
                <a:spcPct val="0"/>
              </a:spcAft>
              <a:buClr>
                <a:srgbClr val="124A91"/>
              </a:buClr>
              <a:buFont typeface="Wingdings" charset="0"/>
              <a:buChar char="§"/>
              <a:defRPr sz="2400">
                <a:solidFill>
                  <a:schemeClr val="tx1"/>
                </a:solidFill>
                <a:latin typeface="+mn-lt"/>
                <a:ea typeface="+mn-ea"/>
                <a:cs typeface="ＭＳ Ｐゴシック"/>
              </a:defRPr>
            </a:lvl1pPr>
            <a:lvl2pPr marL="742950" indent="-285750" algn="l" rtl="0" eaLnBrk="0" fontAlgn="base" hangingPunct="0">
              <a:spcBef>
                <a:spcPct val="20000"/>
              </a:spcBef>
              <a:spcAft>
                <a:spcPct val="0"/>
              </a:spcAft>
              <a:buClr>
                <a:srgbClr val="124A91"/>
              </a:buClr>
              <a:buFont typeface="Times" charset="0"/>
              <a:buChar char="•"/>
              <a:defRPr sz="2400">
                <a:solidFill>
                  <a:schemeClr val="tx1"/>
                </a:solidFill>
                <a:latin typeface="+mn-lt"/>
                <a:ea typeface="+mn-ea"/>
                <a:cs typeface="ＭＳ Ｐゴシック"/>
              </a:defRPr>
            </a:lvl2pPr>
            <a:lvl3pPr marL="1143000" indent="-228600" algn="l" rtl="0" eaLnBrk="0" fontAlgn="base" hangingPunct="0">
              <a:spcBef>
                <a:spcPct val="20000"/>
              </a:spcBef>
              <a:spcAft>
                <a:spcPct val="0"/>
              </a:spcAft>
              <a:buClr>
                <a:srgbClr val="124A91"/>
              </a:buClr>
              <a:buFont typeface="Symbol" charset="0"/>
              <a:buChar char=""/>
              <a:defRPr sz="2400">
                <a:solidFill>
                  <a:schemeClr val="tx1"/>
                </a:solidFill>
                <a:latin typeface="+mn-lt"/>
                <a:ea typeface="+mn-ea"/>
                <a:cs typeface="ＭＳ Ｐゴシック"/>
              </a:defRPr>
            </a:lvl3pPr>
            <a:lvl4pPr marL="1600200" indent="-228600" algn="l" rtl="0" eaLnBrk="0" fontAlgn="base" hangingPunct="0">
              <a:spcBef>
                <a:spcPct val="20000"/>
              </a:spcBef>
              <a:spcAft>
                <a:spcPct val="0"/>
              </a:spcAft>
              <a:buClr>
                <a:srgbClr val="124A91"/>
              </a:buClr>
              <a:buFont typeface="Symbol" charset="0"/>
              <a:buChar char=""/>
              <a:defRPr sz="2000">
                <a:solidFill>
                  <a:schemeClr val="tx1"/>
                </a:solidFill>
                <a:latin typeface="+mn-lt"/>
                <a:ea typeface="+mn-ea"/>
                <a:cs typeface="ＭＳ Ｐゴシック"/>
              </a:defRPr>
            </a:lvl4pPr>
            <a:lvl5pPr marL="2057400" indent="-228600" algn="l" rtl="0" eaLnBrk="0" fontAlgn="base" hangingPunct="0">
              <a:spcBef>
                <a:spcPct val="20000"/>
              </a:spcBef>
              <a:spcAft>
                <a:spcPct val="0"/>
              </a:spcAft>
              <a:buClr>
                <a:srgbClr val="124A91"/>
              </a:buClr>
              <a:buFont typeface="Geneva CE" charset="0"/>
              <a:buChar char="»"/>
              <a:defRPr sz="2000">
                <a:solidFill>
                  <a:schemeClr val="tx1"/>
                </a:solidFill>
                <a:latin typeface="+mn-lt"/>
                <a:ea typeface="+mn-ea"/>
                <a:cs typeface="ＭＳ Ｐゴシック"/>
              </a:defRPr>
            </a:lvl5pPr>
            <a:lvl6pPr marL="2514600" indent="-228600" algn="l" rtl="0" fontAlgn="base">
              <a:spcBef>
                <a:spcPct val="20000"/>
              </a:spcBef>
              <a:spcAft>
                <a:spcPct val="0"/>
              </a:spcAft>
              <a:buClr>
                <a:srgbClr val="124A91"/>
              </a:buClr>
              <a:buFont typeface="Geneva CE" pitchFamily="-80" charset="-18"/>
              <a:buChar char="»"/>
              <a:defRPr sz="2000">
                <a:solidFill>
                  <a:schemeClr val="tx1"/>
                </a:solidFill>
                <a:latin typeface="+mn-lt"/>
                <a:ea typeface="+mn-ea"/>
              </a:defRPr>
            </a:lvl6pPr>
            <a:lvl7pPr marL="2971800" indent="-228600" algn="l" rtl="0" fontAlgn="base">
              <a:spcBef>
                <a:spcPct val="20000"/>
              </a:spcBef>
              <a:spcAft>
                <a:spcPct val="0"/>
              </a:spcAft>
              <a:buClr>
                <a:srgbClr val="124A91"/>
              </a:buClr>
              <a:buFont typeface="Geneva CE" pitchFamily="-80" charset="-18"/>
              <a:buChar char="»"/>
              <a:defRPr sz="2000">
                <a:solidFill>
                  <a:schemeClr val="tx1"/>
                </a:solidFill>
                <a:latin typeface="+mn-lt"/>
                <a:ea typeface="+mn-ea"/>
              </a:defRPr>
            </a:lvl7pPr>
            <a:lvl8pPr marL="3429000" indent="-228600" algn="l" rtl="0" fontAlgn="base">
              <a:spcBef>
                <a:spcPct val="20000"/>
              </a:spcBef>
              <a:spcAft>
                <a:spcPct val="0"/>
              </a:spcAft>
              <a:buClr>
                <a:srgbClr val="124A91"/>
              </a:buClr>
              <a:buFont typeface="Geneva CE" pitchFamily="-80" charset="-18"/>
              <a:buChar char="»"/>
              <a:defRPr sz="2000">
                <a:solidFill>
                  <a:schemeClr val="tx1"/>
                </a:solidFill>
                <a:latin typeface="+mn-lt"/>
                <a:ea typeface="+mn-ea"/>
              </a:defRPr>
            </a:lvl8pPr>
            <a:lvl9pPr marL="3886200" indent="-228600" algn="l" rtl="0" fontAlgn="base">
              <a:spcBef>
                <a:spcPct val="20000"/>
              </a:spcBef>
              <a:spcAft>
                <a:spcPct val="0"/>
              </a:spcAft>
              <a:buClr>
                <a:srgbClr val="124A91"/>
              </a:buClr>
              <a:buFont typeface="Geneva CE" pitchFamily="-80" charset="-18"/>
              <a:buChar char="»"/>
              <a:defRPr sz="2000">
                <a:solidFill>
                  <a:schemeClr val="tx1"/>
                </a:solidFill>
                <a:latin typeface="+mn-lt"/>
                <a:ea typeface="+mn-ea"/>
              </a:defRPr>
            </a:lvl9pPr>
          </a:lstStyle>
          <a:p>
            <a:pPr marL="0" indent="0" algn="ctr">
              <a:buFont typeface="Wingdings" charset="0"/>
              <a:buNone/>
              <a:defRPr/>
            </a:pPr>
            <a:r>
              <a:rPr lang="en-US" b="0" dirty="0" smtClean="0">
                <a:solidFill>
                  <a:srgbClr val="0000FF"/>
                </a:solidFill>
              </a:rPr>
              <a:t>Non-Intrusive UQ</a:t>
            </a:r>
          </a:p>
          <a:p>
            <a:pPr marL="0" indent="0">
              <a:buFont typeface="Wingdings" charset="0"/>
              <a:buNone/>
              <a:defRPr/>
            </a:pPr>
            <a:endParaRPr lang="en-US" sz="2000" b="0" dirty="0" smtClean="0"/>
          </a:p>
          <a:p>
            <a:pPr marL="0" indent="0">
              <a:buFont typeface="Wingdings" charset="0"/>
              <a:buNone/>
              <a:defRPr/>
            </a:pPr>
            <a:endParaRPr lang="en-US" sz="2000" b="0" dirty="0"/>
          </a:p>
          <a:p>
            <a:pPr marL="0" indent="0">
              <a:buFont typeface="Wingdings" charset="0"/>
              <a:buNone/>
              <a:defRPr/>
            </a:pPr>
            <a:endParaRPr lang="en-US" sz="2000" b="0" dirty="0" smtClean="0"/>
          </a:p>
          <a:p>
            <a:pPr marL="0" indent="0">
              <a:buFont typeface="Wingdings" charset="0"/>
              <a:buNone/>
              <a:defRPr/>
            </a:pPr>
            <a:endParaRPr lang="en-US" sz="2000" b="0" dirty="0"/>
          </a:p>
          <a:p>
            <a:pPr marL="0" indent="0">
              <a:buFont typeface="Wingdings" charset="0"/>
              <a:buNone/>
              <a:defRPr/>
            </a:pPr>
            <a:endParaRPr lang="en-US" sz="2000" b="0" dirty="0" smtClean="0"/>
          </a:p>
          <a:p>
            <a:pPr marL="0" indent="0">
              <a:buFont typeface="Wingdings" charset="0"/>
              <a:buNone/>
              <a:defRPr/>
            </a:pPr>
            <a:r>
              <a:rPr lang="en-US" sz="1700" b="0" dirty="0" smtClean="0"/>
              <a:t>Several Available Methods:</a:t>
            </a:r>
          </a:p>
          <a:p>
            <a:pPr>
              <a:defRPr/>
            </a:pPr>
            <a:r>
              <a:rPr lang="en-US" sz="1700" b="0" dirty="0"/>
              <a:t>Surrogate Model + Monte Carlo</a:t>
            </a:r>
          </a:p>
          <a:p>
            <a:pPr>
              <a:defRPr/>
            </a:pPr>
            <a:r>
              <a:rPr lang="en-US" sz="1700" b="0" dirty="0" smtClean="0"/>
              <a:t>Polynomial Chaos Expansions</a:t>
            </a:r>
          </a:p>
          <a:p>
            <a:pPr>
              <a:defRPr/>
            </a:pPr>
            <a:r>
              <a:rPr lang="en-US" sz="1700" b="0" dirty="0" smtClean="0"/>
              <a:t>Bayesian </a:t>
            </a:r>
            <a:r>
              <a:rPr lang="en-US" sz="1700" b="0" dirty="0"/>
              <a:t>Techniques</a:t>
            </a:r>
          </a:p>
          <a:p>
            <a:pPr marL="0" indent="0">
              <a:buFont typeface="Wingdings" charset="0"/>
              <a:buNone/>
              <a:defRPr/>
            </a:pPr>
            <a:r>
              <a:rPr lang="en-US" sz="1700" b="0" dirty="0" smtClean="0"/>
              <a:t>Pro:</a:t>
            </a:r>
          </a:p>
          <a:p>
            <a:pPr>
              <a:defRPr/>
            </a:pPr>
            <a:r>
              <a:rPr lang="en-US" sz="1700" b="0" dirty="0" smtClean="0"/>
              <a:t>Short development time</a:t>
            </a:r>
          </a:p>
          <a:p>
            <a:pPr marL="0" indent="0">
              <a:buFont typeface="Wingdings" charset="0"/>
              <a:buNone/>
              <a:defRPr/>
            </a:pPr>
            <a:r>
              <a:rPr lang="en-US" sz="1700" b="0" dirty="0" smtClean="0"/>
              <a:t>Con:</a:t>
            </a:r>
          </a:p>
          <a:p>
            <a:pPr>
              <a:defRPr/>
            </a:pPr>
            <a:r>
              <a:rPr lang="en-US" sz="1700" b="0" dirty="0" smtClean="0"/>
              <a:t>Sampling error</a:t>
            </a:r>
          </a:p>
          <a:p>
            <a:pPr marL="0" indent="0">
              <a:buFont typeface="Wingdings" charset="0"/>
              <a:buNone/>
              <a:defRPr/>
            </a:pPr>
            <a:endParaRPr lang="en-US" b="0" dirty="0"/>
          </a:p>
        </p:txBody>
      </p:sp>
      <p:cxnSp>
        <p:nvCxnSpPr>
          <p:cNvPr id="13318" name="Straight Arrow Connector 47"/>
          <p:cNvCxnSpPr>
            <a:cxnSpLocks noChangeShapeType="1"/>
          </p:cNvCxnSpPr>
          <p:nvPr/>
        </p:nvCxnSpPr>
        <p:spPr bwMode="auto">
          <a:xfrm>
            <a:off x="679450" y="2174875"/>
            <a:ext cx="966788" cy="1588"/>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3319" name="TextBox 23"/>
          <p:cNvSpPr txBox="1">
            <a:spLocks noChangeArrowheads="1"/>
          </p:cNvSpPr>
          <p:nvPr/>
        </p:nvSpPr>
        <p:spPr bwMode="auto">
          <a:xfrm>
            <a:off x="1138238" y="2536825"/>
            <a:ext cx="2968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eaLnBrk="1" hangingPunct="1">
              <a:spcBef>
                <a:spcPct val="0"/>
              </a:spcBef>
              <a:buClrTx/>
              <a:buFontTx/>
              <a:buNone/>
            </a:pPr>
            <a:r>
              <a:rPr lang="en-US" altLang="en-US" sz="1600">
                <a:latin typeface="Helvetica" charset="0"/>
              </a:rPr>
              <a:t>Stochastic simulation</a:t>
            </a:r>
          </a:p>
          <a:p>
            <a:pPr eaLnBrk="1" hangingPunct="1">
              <a:spcBef>
                <a:spcPct val="0"/>
              </a:spcBef>
              <a:buClrTx/>
              <a:buFontTx/>
              <a:buNone/>
            </a:pPr>
            <a:r>
              <a:rPr lang="en-US" altLang="en-US" sz="1600">
                <a:latin typeface="Helvetica" charset="0"/>
              </a:rPr>
              <a:t>(UQ embedded in the model</a:t>
            </a:r>
            <a:r>
              <a:rPr lang="en-US" altLang="en-US" sz="1400">
                <a:latin typeface="Helvetica" charset="0"/>
              </a:rPr>
              <a:t>)</a:t>
            </a:r>
          </a:p>
        </p:txBody>
      </p:sp>
      <p:sp>
        <p:nvSpPr>
          <p:cNvPr id="13320" name="TextBox 43"/>
          <p:cNvSpPr txBox="1">
            <a:spLocks noChangeArrowheads="1"/>
          </p:cNvSpPr>
          <p:nvPr/>
        </p:nvSpPr>
        <p:spPr bwMode="auto">
          <a:xfrm>
            <a:off x="2784475" y="1881188"/>
            <a:ext cx="13128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eaLnBrk="1" hangingPunct="1">
              <a:spcBef>
                <a:spcPct val="0"/>
              </a:spcBef>
              <a:buClrTx/>
              <a:buFontTx/>
              <a:buNone/>
            </a:pPr>
            <a:r>
              <a:rPr lang="en-US" altLang="en-US" sz="1600">
                <a:latin typeface="Helvetica" charset="0"/>
              </a:rPr>
              <a:t>Uncertainty</a:t>
            </a:r>
          </a:p>
          <a:p>
            <a:pPr eaLnBrk="1" hangingPunct="1">
              <a:spcBef>
                <a:spcPct val="0"/>
              </a:spcBef>
              <a:buClrTx/>
              <a:buFontTx/>
              <a:buNone/>
            </a:pPr>
            <a:r>
              <a:rPr lang="en-US" altLang="en-US" sz="1600">
                <a:latin typeface="Helvetica" charset="0"/>
              </a:rPr>
              <a:t>information</a:t>
            </a:r>
          </a:p>
        </p:txBody>
      </p:sp>
      <p:sp>
        <p:nvSpPr>
          <p:cNvPr id="15" name="Rounded Rectangle 48"/>
          <p:cNvSpPr>
            <a:spLocks noChangeArrowheads="1"/>
          </p:cNvSpPr>
          <p:nvPr/>
        </p:nvSpPr>
        <p:spPr bwMode="auto">
          <a:xfrm>
            <a:off x="1646238" y="1920875"/>
            <a:ext cx="923925" cy="512763"/>
          </a:xfrm>
          <a:prstGeom prst="roundRect">
            <a:avLst>
              <a:gd name="adj" fmla="val 16667"/>
            </a:avLst>
          </a:prstGeom>
          <a:solidFill>
            <a:schemeClr val="accent1">
              <a:lumMod val="75000"/>
            </a:schemeClr>
          </a:solidFill>
          <a:ln w="38100" algn="ctr">
            <a:solidFill>
              <a:schemeClr val="tx1"/>
            </a:solidFill>
            <a:round/>
            <a:headEnd/>
            <a:tailEnd/>
          </a:ln>
        </p:spPr>
        <p:txBody>
          <a:bodyPr/>
          <a:lstStyle/>
          <a:p>
            <a:pPr eaLnBrk="1" hangingPunct="1">
              <a:lnSpc>
                <a:spcPts val="2600"/>
              </a:lnSpc>
              <a:defRPr/>
            </a:pPr>
            <a:r>
              <a:rPr lang="en-US" dirty="0">
                <a:latin typeface="Helvetica" panose="020B0604020202020204" pitchFamily="34" charset="0"/>
                <a:ea typeface="ＭＳ Ｐゴシック" panose="020B0600070205080204" pitchFamily="34" charset="-128"/>
              </a:rPr>
              <a:t>Model</a:t>
            </a:r>
          </a:p>
        </p:txBody>
      </p:sp>
      <p:cxnSp>
        <p:nvCxnSpPr>
          <p:cNvPr id="13322" name="Straight Arrow Connector 50"/>
          <p:cNvCxnSpPr>
            <a:cxnSpLocks noChangeShapeType="1"/>
          </p:cNvCxnSpPr>
          <p:nvPr/>
        </p:nvCxnSpPr>
        <p:spPr bwMode="auto">
          <a:xfrm flipV="1">
            <a:off x="2570163" y="2171700"/>
            <a:ext cx="388937" cy="635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13323" name="TextBox 40"/>
          <p:cNvSpPr txBox="1">
            <a:spLocks noChangeArrowheads="1"/>
          </p:cNvSpPr>
          <p:nvPr/>
        </p:nvSpPr>
        <p:spPr bwMode="auto">
          <a:xfrm>
            <a:off x="515938" y="1851025"/>
            <a:ext cx="1130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eaLnBrk="1" hangingPunct="1">
              <a:spcBef>
                <a:spcPct val="0"/>
              </a:spcBef>
              <a:buClrTx/>
              <a:buFontTx/>
              <a:buNone/>
            </a:pPr>
            <a:r>
              <a:rPr lang="en-US" altLang="en-US" sz="1600">
                <a:latin typeface="Helvetica" charset="0"/>
              </a:rPr>
              <a:t>Uncertain</a:t>
            </a:r>
          </a:p>
          <a:p>
            <a:pPr eaLnBrk="1" hangingPunct="1">
              <a:spcBef>
                <a:spcPct val="0"/>
              </a:spcBef>
              <a:buClrTx/>
              <a:buFontTx/>
              <a:buNone/>
            </a:pPr>
            <a:r>
              <a:rPr lang="en-US" altLang="en-US" sz="1600">
                <a:latin typeface="Helvetica" charset="0"/>
              </a:rPr>
              <a:t>inputs</a:t>
            </a:r>
          </a:p>
        </p:txBody>
      </p:sp>
      <p:cxnSp>
        <p:nvCxnSpPr>
          <p:cNvPr id="13324" name="Straight Arrow Connector 47"/>
          <p:cNvCxnSpPr>
            <a:cxnSpLocks noChangeShapeType="1"/>
          </p:cNvCxnSpPr>
          <p:nvPr/>
        </p:nvCxnSpPr>
        <p:spPr bwMode="auto">
          <a:xfrm>
            <a:off x="5029200" y="2212975"/>
            <a:ext cx="646113" cy="4763"/>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3325" name="Straight Arrow Connector 41"/>
          <p:cNvCxnSpPr>
            <a:cxnSpLocks noChangeShapeType="1"/>
          </p:cNvCxnSpPr>
          <p:nvPr/>
        </p:nvCxnSpPr>
        <p:spPr bwMode="auto">
          <a:xfrm>
            <a:off x="7186613" y="2197100"/>
            <a:ext cx="484187" cy="20638"/>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13326" name="Rounded Rectangle 46"/>
          <p:cNvSpPr>
            <a:spLocks noChangeArrowheads="1"/>
          </p:cNvSpPr>
          <p:nvPr/>
        </p:nvSpPr>
        <p:spPr bwMode="auto">
          <a:xfrm>
            <a:off x="5668963" y="1703388"/>
            <a:ext cx="1508125" cy="950912"/>
          </a:xfrm>
          <a:prstGeom prst="roundRect">
            <a:avLst>
              <a:gd name="adj" fmla="val 16667"/>
            </a:avLst>
          </a:prstGeom>
          <a:solidFill>
            <a:srgbClr val="92D050"/>
          </a:solidFill>
          <a:ln w="38100">
            <a:solidFill>
              <a:schemeClr val="tx1"/>
            </a:solidFill>
            <a:round/>
            <a:headEnd/>
            <a:tailEnd/>
          </a:ln>
        </p:spPr>
        <p:txBody>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eaLnBrk="1" hangingPunct="1">
              <a:lnSpc>
                <a:spcPts val="1500"/>
              </a:lnSpc>
              <a:spcBef>
                <a:spcPct val="0"/>
              </a:spcBef>
              <a:buClrTx/>
              <a:buFontTx/>
              <a:buNone/>
            </a:pPr>
            <a:r>
              <a:rPr lang="en-US" altLang="en-US" sz="1400">
                <a:latin typeface="Helvetica" charset="0"/>
              </a:rPr>
              <a:t>UQ Toolbox</a:t>
            </a:r>
          </a:p>
        </p:txBody>
      </p:sp>
      <p:sp>
        <p:nvSpPr>
          <p:cNvPr id="13327" name="Rounded Rectangle 47"/>
          <p:cNvSpPr>
            <a:spLocks noChangeArrowheads="1"/>
          </p:cNvSpPr>
          <p:nvPr/>
        </p:nvSpPr>
        <p:spPr bwMode="auto">
          <a:xfrm>
            <a:off x="5970588" y="2041525"/>
            <a:ext cx="923925" cy="512763"/>
          </a:xfrm>
          <a:prstGeom prst="roundRect">
            <a:avLst>
              <a:gd name="adj" fmla="val 16667"/>
            </a:avLst>
          </a:prstGeom>
          <a:solidFill>
            <a:srgbClr val="00B050"/>
          </a:solidFill>
          <a:ln w="38100">
            <a:solidFill>
              <a:schemeClr val="tx1"/>
            </a:solidFill>
            <a:round/>
            <a:headEnd/>
            <a:tailEnd/>
          </a:ln>
        </p:spPr>
        <p:txBody>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eaLnBrk="1" hangingPunct="1">
              <a:lnSpc>
                <a:spcPts val="2600"/>
              </a:lnSpc>
              <a:spcBef>
                <a:spcPct val="0"/>
              </a:spcBef>
              <a:buClrTx/>
              <a:buFontTx/>
              <a:buNone/>
            </a:pPr>
            <a:r>
              <a:rPr lang="en-US" altLang="en-US" sz="1400">
                <a:latin typeface="Helvetica" charset="0"/>
              </a:rPr>
              <a:t>Model</a:t>
            </a:r>
          </a:p>
        </p:txBody>
      </p:sp>
      <p:sp>
        <p:nvSpPr>
          <p:cNvPr id="13328" name="TextBox 23"/>
          <p:cNvSpPr txBox="1">
            <a:spLocks noChangeArrowheads="1"/>
          </p:cNvSpPr>
          <p:nvPr/>
        </p:nvSpPr>
        <p:spPr bwMode="auto">
          <a:xfrm>
            <a:off x="4924425" y="2714625"/>
            <a:ext cx="2868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eaLnBrk="1" hangingPunct="1">
              <a:spcBef>
                <a:spcPct val="0"/>
              </a:spcBef>
              <a:buClrTx/>
              <a:buFontTx/>
              <a:buNone/>
            </a:pPr>
            <a:r>
              <a:rPr lang="en-US" altLang="en-US" sz="1400">
                <a:latin typeface="Helvetica" charset="0"/>
              </a:rPr>
              <a:t>UQ achieved by sampling </a:t>
            </a:r>
          </a:p>
          <a:p>
            <a:pPr eaLnBrk="1" hangingPunct="1">
              <a:spcBef>
                <a:spcPct val="0"/>
              </a:spcBef>
              <a:buClrTx/>
              <a:buFontTx/>
              <a:buNone/>
            </a:pPr>
            <a:r>
              <a:rPr lang="en-US" altLang="en-US" sz="1400">
                <a:latin typeface="Helvetica" charset="0"/>
              </a:rPr>
              <a:t>many deterministic simulations</a:t>
            </a:r>
          </a:p>
        </p:txBody>
      </p:sp>
      <p:pic>
        <p:nvPicPr>
          <p:cNvPr id="13329" name="Picture 182" descr="outsta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9375" y="1722438"/>
            <a:ext cx="1360488" cy="1058862"/>
          </a:xfrm>
          <a:prstGeom prst="rect">
            <a:avLst/>
          </a:prstGeom>
          <a:noFill/>
          <a:ln w="158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3330" name="Rounded Rectangle 27"/>
          <p:cNvSpPr>
            <a:spLocks noChangeArrowheads="1"/>
          </p:cNvSpPr>
          <p:nvPr/>
        </p:nvSpPr>
        <p:spPr bwMode="auto">
          <a:xfrm>
            <a:off x="1549400" y="1201738"/>
            <a:ext cx="1905000" cy="406400"/>
          </a:xfrm>
          <a:prstGeom prst="roundRect">
            <a:avLst>
              <a:gd name="adj" fmla="val 16667"/>
            </a:avLst>
          </a:prstGeom>
          <a:noFill/>
          <a:ln w="2222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spcBef>
                <a:spcPct val="0"/>
              </a:spcBef>
              <a:buClrTx/>
              <a:buFontTx/>
              <a:buNone/>
            </a:pPr>
            <a:endParaRPr lang="en-US" altLang="en-US" sz="1400">
              <a:latin typeface="Helvetica" charset="0"/>
            </a:endParaRPr>
          </a:p>
        </p:txBody>
      </p:sp>
      <p:sp>
        <p:nvSpPr>
          <p:cNvPr id="13331" name="Rounded Rectangle 29"/>
          <p:cNvSpPr>
            <a:spLocks noChangeArrowheads="1"/>
          </p:cNvSpPr>
          <p:nvPr/>
        </p:nvSpPr>
        <p:spPr bwMode="auto">
          <a:xfrm>
            <a:off x="5511800" y="1181100"/>
            <a:ext cx="2540000" cy="406400"/>
          </a:xfrm>
          <a:prstGeom prst="roundRect">
            <a:avLst>
              <a:gd name="adj" fmla="val 16667"/>
            </a:avLst>
          </a:prstGeom>
          <a:noFill/>
          <a:ln w="222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spcBef>
                <a:spcPct val="0"/>
              </a:spcBef>
              <a:buClrTx/>
              <a:buFontTx/>
              <a:buNone/>
            </a:pPr>
            <a:endParaRPr lang="en-US" altLang="en-US" sz="1400">
              <a:latin typeface="Helvetica" charset="0"/>
            </a:endParaRPr>
          </a:p>
        </p:txBody>
      </p:sp>
      <p:sp>
        <p:nvSpPr>
          <p:cNvPr id="13332" name="Rounded Rectangle 30"/>
          <p:cNvSpPr>
            <a:spLocks noChangeArrowheads="1"/>
          </p:cNvSpPr>
          <p:nvPr/>
        </p:nvSpPr>
        <p:spPr bwMode="auto">
          <a:xfrm>
            <a:off x="4716463" y="4343400"/>
            <a:ext cx="4097337" cy="296863"/>
          </a:xfrm>
          <a:prstGeom prst="roundRect">
            <a:avLst>
              <a:gd name="adj" fmla="val 16667"/>
            </a:avLst>
          </a:prstGeom>
          <a:noFill/>
          <a:ln w="222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spcBef>
                <a:spcPct val="0"/>
              </a:spcBef>
              <a:buClrTx/>
              <a:buFontTx/>
              <a:buNone/>
            </a:pPr>
            <a:endParaRPr lang="en-US" altLang="en-US" sz="1400">
              <a:latin typeface="Helvetica" charset="0"/>
            </a:endParaRPr>
          </a:p>
        </p:txBody>
      </p:sp>
      <p:sp>
        <p:nvSpPr>
          <p:cNvPr id="13333" name="Text Box 34"/>
          <p:cNvSpPr txBox="1">
            <a:spLocks noChangeArrowheads="1"/>
          </p:cNvSpPr>
          <p:nvPr/>
        </p:nvSpPr>
        <p:spPr bwMode="auto">
          <a:xfrm>
            <a:off x="781050" y="6113463"/>
            <a:ext cx="8050213"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7432" rIns="0" bIns="27432">
            <a:spAutoFit/>
          </a:bodyPr>
          <a:lstStyle>
            <a:lvl1pPr marL="342900" indent="-342900">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eaLnBrk="1" hangingPunct="1">
              <a:spcBef>
                <a:spcPct val="50000"/>
              </a:spcBef>
              <a:buClrTx/>
              <a:buFontTx/>
              <a:buNone/>
            </a:pPr>
            <a:r>
              <a:rPr lang="en-US" altLang="en-US" sz="900" b="0">
                <a:solidFill>
                  <a:srgbClr val="003399"/>
                </a:solidFill>
                <a:cs typeface="Arial" pitchFamily="34" charset="0"/>
              </a:rPr>
              <a:t>Source: An Introduction to Uncertainty Quantification Methodologies and Methods, C. Tong  (2012) &amp; Comparing Uncertainty Quantification Methods Under Practical Industry Requirements, Wang (2012)</a:t>
            </a:r>
          </a:p>
        </p:txBody>
      </p:sp>
      <p:sp>
        <p:nvSpPr>
          <p:cNvPr id="13334" name="Rounded Rectangle 30"/>
          <p:cNvSpPr>
            <a:spLocks noChangeArrowheads="1"/>
          </p:cNvSpPr>
          <p:nvPr/>
        </p:nvSpPr>
        <p:spPr bwMode="auto">
          <a:xfrm>
            <a:off x="4699000" y="3698875"/>
            <a:ext cx="4097338" cy="296863"/>
          </a:xfrm>
          <a:prstGeom prst="roundRect">
            <a:avLst>
              <a:gd name="adj" fmla="val 16667"/>
            </a:avLst>
          </a:prstGeom>
          <a:noFill/>
          <a:ln w="222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spcBef>
                <a:spcPct val="0"/>
              </a:spcBef>
              <a:buClrTx/>
              <a:buFontTx/>
              <a:buNone/>
            </a:pPr>
            <a:endParaRPr lang="en-US" altLang="en-US" sz="1400">
              <a:latin typeface="Helvetica"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117600"/>
            <a:ext cx="8077200" cy="4724400"/>
          </a:xfrm>
        </p:spPr>
        <p:txBody>
          <a:bodyPr/>
          <a:lstStyle/>
          <a:p>
            <a:pPr marL="0" indent="0">
              <a:buFont typeface="Wingdings" charset="0"/>
              <a:buNone/>
              <a:defRPr/>
            </a:pPr>
            <a:r>
              <a:rPr lang="en-US" dirty="0" smtClean="0">
                <a:ea typeface="+mn-ea"/>
              </a:rPr>
              <a:t>Demonstration of applicability of UQ methods in answering questions through representative problems:</a:t>
            </a:r>
          </a:p>
          <a:p>
            <a:pPr>
              <a:buFont typeface="Wingdings" charset="0"/>
              <a:buChar char="§"/>
              <a:defRPr/>
            </a:pPr>
            <a:r>
              <a:rPr lang="en-US" dirty="0" smtClean="0">
                <a:solidFill>
                  <a:schemeClr val="bg1">
                    <a:lumMod val="65000"/>
                  </a:schemeClr>
                </a:solidFill>
                <a:ea typeface="+mn-ea"/>
              </a:rPr>
              <a:t>Case A: Non-reacting 3D Transient Fluidized Bed Riser Simulation</a:t>
            </a:r>
            <a:r>
              <a:rPr lang="en-US" b="1" baseline="30000" dirty="0" smtClean="0">
                <a:solidFill>
                  <a:schemeClr val="bg1">
                    <a:lumMod val="65000"/>
                  </a:schemeClr>
                </a:solidFill>
                <a:ea typeface="+mn-ea"/>
              </a:rPr>
              <a:t>1</a:t>
            </a:r>
            <a:r>
              <a:rPr lang="en-US" dirty="0" smtClean="0">
                <a:solidFill>
                  <a:schemeClr val="bg1">
                    <a:lumMod val="65000"/>
                  </a:schemeClr>
                </a:solidFill>
                <a:ea typeface="+mn-ea"/>
              </a:rPr>
              <a:t> </a:t>
            </a:r>
          </a:p>
          <a:p>
            <a:pPr lvl="1">
              <a:defRPr/>
            </a:pPr>
            <a:r>
              <a:rPr lang="en-US" sz="2000" dirty="0" smtClean="0">
                <a:solidFill>
                  <a:schemeClr val="bg1">
                    <a:lumMod val="65000"/>
                  </a:schemeClr>
                </a:solidFill>
                <a:ea typeface="+mn-ea"/>
              </a:rPr>
              <a:t>Circulating Fluidized Bed </a:t>
            </a:r>
            <a:r>
              <a:rPr lang="en-US" sz="2000" dirty="0">
                <a:solidFill>
                  <a:schemeClr val="bg1">
                    <a:lumMod val="65000"/>
                  </a:schemeClr>
                </a:solidFill>
                <a:ea typeface="+mn-ea"/>
              </a:rPr>
              <a:t>riser at NETL with experimental data from </a:t>
            </a:r>
            <a:r>
              <a:rPr lang="en-US" sz="2000" dirty="0" smtClean="0">
                <a:solidFill>
                  <a:schemeClr val="bg1">
                    <a:lumMod val="65000"/>
                  </a:schemeClr>
                </a:solidFill>
                <a:ea typeface="+mn-ea"/>
              </a:rPr>
              <a:t>2010 </a:t>
            </a:r>
            <a:r>
              <a:rPr lang="en-US" sz="2000" dirty="0">
                <a:solidFill>
                  <a:schemeClr val="bg1">
                    <a:lumMod val="65000"/>
                  </a:schemeClr>
                </a:solidFill>
                <a:ea typeface="+mn-ea"/>
              </a:rPr>
              <a:t>NETL/PSRI Fluidization Challenge </a:t>
            </a:r>
            <a:r>
              <a:rPr lang="en-US" sz="2000" dirty="0" smtClean="0">
                <a:solidFill>
                  <a:schemeClr val="bg1">
                    <a:lumMod val="65000"/>
                  </a:schemeClr>
                </a:solidFill>
                <a:ea typeface="+mn-ea"/>
              </a:rPr>
              <a:t>Problem. </a:t>
            </a:r>
          </a:p>
          <a:p>
            <a:pPr lvl="1">
              <a:defRPr/>
            </a:pPr>
            <a:r>
              <a:rPr lang="en-US" sz="2000" dirty="0">
                <a:solidFill>
                  <a:schemeClr val="bg1">
                    <a:lumMod val="65000"/>
                  </a:schemeClr>
                </a:solidFill>
                <a:ea typeface="+mn-ea"/>
              </a:rPr>
              <a:t>Non-reacting multiphase flow simulation with </a:t>
            </a:r>
            <a:r>
              <a:rPr lang="en-US" sz="2000" dirty="0" smtClean="0">
                <a:solidFill>
                  <a:schemeClr val="bg1">
                    <a:lumMod val="65000"/>
                  </a:schemeClr>
                </a:solidFill>
                <a:ea typeface="+mn-ea"/>
              </a:rPr>
              <a:t>MFiX.</a:t>
            </a:r>
          </a:p>
          <a:p>
            <a:pPr>
              <a:buFont typeface="Wingdings" charset="0"/>
              <a:buChar char="§"/>
              <a:defRPr/>
            </a:pPr>
            <a:r>
              <a:rPr lang="en-US" b="1" dirty="0" smtClean="0">
                <a:ea typeface="+mn-ea"/>
              </a:rPr>
              <a:t>Case B:</a:t>
            </a:r>
            <a:r>
              <a:rPr lang="en-US" dirty="0" smtClean="0">
                <a:ea typeface="+mn-ea"/>
              </a:rPr>
              <a:t> </a:t>
            </a:r>
            <a:r>
              <a:rPr lang="en-US" b="1" dirty="0" smtClean="0">
                <a:ea typeface="+mn-ea"/>
              </a:rPr>
              <a:t>Chemically Reacting Transient </a:t>
            </a:r>
            <a:r>
              <a:rPr lang="en-US" b="1" dirty="0">
                <a:ea typeface="+mn-ea"/>
              </a:rPr>
              <a:t>Fluidized Bed </a:t>
            </a:r>
            <a:r>
              <a:rPr lang="en-US" b="1" dirty="0" smtClean="0">
                <a:ea typeface="+mn-ea"/>
              </a:rPr>
              <a:t>Gasifier Simulation</a:t>
            </a:r>
            <a:r>
              <a:rPr lang="en-US" dirty="0" smtClean="0">
                <a:ea typeface="+mn-ea"/>
              </a:rPr>
              <a:t> (work in progress)</a:t>
            </a:r>
          </a:p>
          <a:p>
            <a:pPr lvl="1">
              <a:defRPr/>
            </a:pPr>
            <a:r>
              <a:rPr lang="en-US" sz="2000" dirty="0" smtClean="0">
                <a:ea typeface="+mn-ea"/>
              </a:rPr>
              <a:t>Experimental data available for lab-scale setup.</a:t>
            </a:r>
          </a:p>
          <a:p>
            <a:pPr lvl="1">
              <a:defRPr/>
            </a:pPr>
            <a:r>
              <a:rPr lang="en-US" sz="2000" dirty="0" smtClean="0">
                <a:ea typeface="+mn-ea"/>
              </a:rPr>
              <a:t>2D &amp; 3D reacting multiphase </a:t>
            </a:r>
            <a:r>
              <a:rPr lang="en-US" sz="2000" dirty="0" smtClean="0">
                <a:ea typeface="+mn-ea"/>
              </a:rPr>
              <a:t>flow simulation </a:t>
            </a:r>
          </a:p>
          <a:p>
            <a:pPr lvl="1">
              <a:defRPr/>
            </a:pPr>
            <a:r>
              <a:rPr lang="en-US" sz="2000" dirty="0" smtClean="0">
                <a:ea typeface="+mn-ea"/>
              </a:rPr>
              <a:t>Bayesian Calibration for reaction rates with available experimental data.</a:t>
            </a:r>
          </a:p>
          <a:p>
            <a:pPr lvl="1">
              <a:defRPr/>
            </a:pPr>
            <a:endParaRPr lang="en-US" sz="2000" dirty="0" smtClean="0">
              <a:ea typeface="+mn-ea"/>
            </a:endParaRPr>
          </a:p>
          <a:p>
            <a:pPr>
              <a:buFont typeface="Wingdings" charset="0"/>
              <a:buChar char="§"/>
              <a:defRPr/>
            </a:pPr>
            <a:endParaRPr lang="en-US" sz="2000" dirty="0" smtClean="0">
              <a:ea typeface="+mn-ea"/>
            </a:endParaRPr>
          </a:p>
        </p:txBody>
      </p:sp>
      <p:sp>
        <p:nvSpPr>
          <p:cNvPr id="14339" name="Title 1"/>
          <p:cNvSpPr txBox="1">
            <a:spLocks/>
          </p:cNvSpPr>
          <p:nvPr/>
        </p:nvSpPr>
        <p:spPr bwMode="auto">
          <a:xfrm>
            <a:off x="584200" y="338138"/>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spcBef>
                <a:spcPct val="0"/>
              </a:spcBef>
              <a:buClrTx/>
              <a:buFontTx/>
              <a:buNone/>
            </a:pPr>
            <a:r>
              <a:rPr lang="en-US" altLang="en-US" sz="2800">
                <a:solidFill>
                  <a:srgbClr val="124A91"/>
                </a:solidFill>
              </a:rPr>
              <a:t>Non-Intrusive UQ Methodology </a:t>
            </a:r>
          </a:p>
          <a:p>
            <a:pPr>
              <a:spcBef>
                <a:spcPct val="0"/>
              </a:spcBef>
              <a:buClrTx/>
              <a:buFontTx/>
              <a:buNone/>
            </a:pPr>
            <a:r>
              <a:rPr lang="en-US" altLang="en-US" sz="2800">
                <a:solidFill>
                  <a:srgbClr val="124A91"/>
                </a:solidFill>
              </a:rPr>
              <a:t>Test Problems</a:t>
            </a:r>
          </a:p>
        </p:txBody>
      </p:sp>
      <p:sp>
        <p:nvSpPr>
          <p:cNvPr id="14340" name="Rounded Rectangle 30"/>
          <p:cNvSpPr>
            <a:spLocks noChangeArrowheads="1"/>
          </p:cNvSpPr>
          <p:nvPr/>
        </p:nvSpPr>
        <p:spPr bwMode="auto">
          <a:xfrm>
            <a:off x="546100" y="3775075"/>
            <a:ext cx="7988300" cy="2193925"/>
          </a:xfrm>
          <a:prstGeom prst="roundRect">
            <a:avLst>
              <a:gd name="adj" fmla="val 16667"/>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spcBef>
                <a:spcPct val="0"/>
              </a:spcBef>
              <a:buClrTx/>
              <a:buFontTx/>
              <a:buNone/>
            </a:pPr>
            <a:endParaRPr lang="en-US" altLang="en-US" sz="1400">
              <a:latin typeface="Helvetica" charset="0"/>
            </a:endParaRPr>
          </a:p>
        </p:txBody>
      </p:sp>
      <p:sp>
        <p:nvSpPr>
          <p:cNvPr id="14341" name="Text Box 34"/>
          <p:cNvSpPr txBox="1">
            <a:spLocks noChangeArrowheads="1"/>
          </p:cNvSpPr>
          <p:nvPr/>
        </p:nvSpPr>
        <p:spPr bwMode="auto">
          <a:xfrm>
            <a:off x="844550" y="6049963"/>
            <a:ext cx="8050213"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7432" rIns="0" bIns="27432">
            <a:spAutoFit/>
          </a:bodyPr>
          <a:lstStyle>
            <a:lvl1pPr marL="342900" indent="-342900">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eaLnBrk="1" hangingPunct="1">
              <a:spcBef>
                <a:spcPct val="50000"/>
              </a:spcBef>
              <a:buClrTx/>
              <a:buFontTx/>
              <a:buNone/>
            </a:pPr>
            <a:r>
              <a:rPr lang="en-US" altLang="en-US" sz="900">
                <a:cs typeface="Arial" pitchFamily="34" charset="0"/>
              </a:rPr>
              <a:t>1 Gel et al. “Validation and Uncertainty Quantification of a Multiphase CFD Model”. Industrial &amp; Engineering Chemistry Research (2013) 52(33),         pp 11424-11435, DOI: http://pubs.acs.org/doi/abs/10.1021/ie303469f</a:t>
            </a:r>
            <a:endParaRPr lang="en-US" altLang="en-US" sz="900" b="0">
              <a:solidFill>
                <a:srgbClr val="003399"/>
              </a:solidFill>
              <a:cs typeface="Arial" pitchFamily="34" charset="0"/>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Content Placeholder 3" descr="ExperimentApparatus.png"/>
          <p:cNvPicPr>
            <a:picLocks noGrp="1" noChangeAspect="1"/>
          </p:cNvPicPr>
          <p:nvPr>
            <p:ph idx="1"/>
          </p:nvPr>
        </p:nvPicPr>
        <p:blipFill>
          <a:blip r:embed="rId3">
            <a:extLst>
              <a:ext uri="{28A0092B-C50C-407E-A947-70E740481C1C}">
                <a14:useLocalDpi xmlns:a14="http://schemas.microsoft.com/office/drawing/2010/main" val="0"/>
              </a:ext>
            </a:extLst>
          </a:blip>
          <a:srcRect t="35" r="104" b="327"/>
          <a:stretch>
            <a:fillRect/>
          </a:stretch>
        </p:blipFill>
        <p:spPr>
          <a:xfrm>
            <a:off x="889000" y="1219200"/>
            <a:ext cx="3214688" cy="4648200"/>
          </a:xfrm>
        </p:spPr>
      </p:pic>
      <p:sp>
        <p:nvSpPr>
          <p:cNvPr id="15363" name="Rectangle 6"/>
          <p:cNvSpPr>
            <a:spLocks noChangeArrowheads="1"/>
          </p:cNvSpPr>
          <p:nvPr/>
        </p:nvSpPr>
        <p:spPr bwMode="auto">
          <a:xfrm>
            <a:off x="1143000" y="5854700"/>
            <a:ext cx="3200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eaLnBrk="1" hangingPunct="1">
              <a:spcBef>
                <a:spcPct val="0"/>
              </a:spcBef>
              <a:buClrTx/>
              <a:buFontTx/>
              <a:buNone/>
            </a:pPr>
            <a:r>
              <a:rPr lang="en-US" altLang="en-US" sz="1100">
                <a:latin typeface="Helvetica" charset="0"/>
              </a:rPr>
              <a:t>Schematic diagram of the lab-scale fluidized-bed gasifier used for experiments</a:t>
            </a:r>
            <a:endParaRPr lang="en-US" altLang="en-US" sz="1100" baseline="30000">
              <a:latin typeface="Helvetica" charset="0"/>
            </a:endParaRPr>
          </a:p>
        </p:txBody>
      </p:sp>
      <p:sp>
        <p:nvSpPr>
          <p:cNvPr id="15364" name="TextBox 14"/>
          <p:cNvSpPr txBox="1">
            <a:spLocks noChangeArrowheads="1"/>
          </p:cNvSpPr>
          <p:nvPr/>
        </p:nvSpPr>
        <p:spPr bwMode="auto">
          <a:xfrm>
            <a:off x="1997075" y="4371975"/>
            <a:ext cx="593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eaLnBrk="1" hangingPunct="1">
              <a:spcBef>
                <a:spcPct val="0"/>
              </a:spcBef>
              <a:buClrTx/>
              <a:buFontTx/>
              <a:buNone/>
            </a:pPr>
            <a:r>
              <a:rPr lang="en-US" altLang="en-US" sz="1200">
                <a:solidFill>
                  <a:srgbClr val="0000FF"/>
                </a:solidFill>
                <a:latin typeface="Helvetica" charset="0"/>
              </a:rPr>
              <a:t>Coal inlet</a:t>
            </a:r>
          </a:p>
        </p:txBody>
      </p:sp>
      <p:sp>
        <p:nvSpPr>
          <p:cNvPr id="15365" name="TextBox 23"/>
          <p:cNvSpPr txBox="1">
            <a:spLocks noChangeArrowheads="1"/>
          </p:cNvSpPr>
          <p:nvPr/>
        </p:nvSpPr>
        <p:spPr bwMode="auto">
          <a:xfrm>
            <a:off x="2424113" y="1096963"/>
            <a:ext cx="5953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eaLnBrk="1" hangingPunct="1">
              <a:spcBef>
                <a:spcPct val="0"/>
              </a:spcBef>
              <a:buClrTx/>
              <a:buFontTx/>
              <a:buNone/>
            </a:pPr>
            <a:r>
              <a:rPr lang="en-US" altLang="en-US" sz="1200">
                <a:latin typeface="Helvetica" charset="0"/>
              </a:rPr>
              <a:t>Outlet</a:t>
            </a:r>
          </a:p>
        </p:txBody>
      </p:sp>
      <p:sp>
        <p:nvSpPr>
          <p:cNvPr id="15366" name="TextBox 22"/>
          <p:cNvSpPr txBox="1">
            <a:spLocks noChangeArrowheads="1"/>
          </p:cNvSpPr>
          <p:nvPr/>
        </p:nvSpPr>
        <p:spPr bwMode="auto">
          <a:xfrm>
            <a:off x="2360613" y="5113338"/>
            <a:ext cx="9286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eaLnBrk="1" hangingPunct="1">
              <a:spcBef>
                <a:spcPct val="0"/>
              </a:spcBef>
              <a:buClrTx/>
              <a:buFontTx/>
              <a:buNone/>
            </a:pPr>
            <a:r>
              <a:rPr lang="en-US" altLang="en-US" sz="1200">
                <a:latin typeface="Helvetica" charset="0"/>
              </a:rPr>
              <a:t>Air     inlet</a:t>
            </a:r>
          </a:p>
        </p:txBody>
      </p:sp>
      <p:cxnSp>
        <p:nvCxnSpPr>
          <p:cNvPr id="12" name="Straight Arrow Connector 11"/>
          <p:cNvCxnSpPr/>
          <p:nvPr/>
        </p:nvCxnSpPr>
        <p:spPr>
          <a:xfrm flipV="1">
            <a:off x="2767013" y="5064125"/>
            <a:ext cx="0" cy="2984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089150" y="4389438"/>
            <a:ext cx="341313" cy="127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767013" y="1322388"/>
            <a:ext cx="0" cy="2984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nvGraphicFramePr>
        <p:xfrm>
          <a:off x="4511675" y="1138238"/>
          <a:ext cx="4467225" cy="5230830"/>
        </p:xfrm>
        <a:graphic>
          <a:graphicData uri="http://schemas.openxmlformats.org/drawingml/2006/table">
            <a:tbl>
              <a:tblPr/>
              <a:tblGrid>
                <a:gridCol w="4467225"/>
              </a:tblGrid>
              <a:tr h="640001">
                <a:tc>
                  <a:txBody>
                    <a:bodyPr/>
                    <a:lstStyle>
                      <a:lvl1pPr>
                        <a:spcBef>
                          <a:spcPct val="20000"/>
                        </a:spcBef>
                        <a:buClr>
                          <a:srgbClr val="124A91"/>
                        </a:buClr>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124A91"/>
                        </a:buClr>
                        <a:buFont typeface="Times" panose="02020603050405020304" pitchFamily="18" charset="0"/>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124A91"/>
                        </a:buClr>
                        <a:buFont typeface="Symbol" panose="05050102010706020507" pitchFamily="18" charset="2"/>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124A91"/>
                        </a:buClr>
                        <a:buFont typeface="Symbol" panose="05050102010706020507" pitchFamily="18" charset="2"/>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124A91"/>
                        </a:buClr>
                        <a:buFont typeface="Geneva CE"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124A91"/>
                        </a:buClr>
                        <a:buFont typeface="Geneva CE"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124A91"/>
                        </a:buClr>
                        <a:buFont typeface="Geneva CE"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124A91"/>
                        </a:buClr>
                        <a:buFont typeface="Geneva CE"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124A91"/>
                        </a:buClr>
                        <a:buFont typeface="Geneva CE"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FFFFFF"/>
                          </a:solidFill>
                          <a:effectLst/>
                          <a:latin typeface="Arial" panose="020B0604020202020204" pitchFamily="34" charset="0"/>
                          <a:ea typeface="MS PGothic" panose="020B0600070205080204" pitchFamily="34" charset="-128"/>
                        </a:rPr>
                        <a:t>Uncertainty Quantification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FFFFFF"/>
                          </a:solidFill>
                          <a:effectLst/>
                          <a:latin typeface="Arial" panose="020B0604020202020204" pitchFamily="34" charset="0"/>
                          <a:ea typeface="MS PGothic" panose="020B0600070205080204" pitchFamily="34" charset="-128"/>
                        </a:rPr>
                        <a:t>Study Properties:</a:t>
                      </a:r>
                    </a:p>
                  </a:txBody>
                  <a:tcPr marT="45682" marB="4568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r>
              <a:tr h="1664898">
                <a:tc>
                  <a:txBody>
                    <a:bodyPr/>
                    <a:lstStyle>
                      <a:lvl1pPr>
                        <a:spcBef>
                          <a:spcPct val="20000"/>
                        </a:spcBef>
                        <a:buClr>
                          <a:srgbClr val="124A91"/>
                        </a:buClr>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124A91"/>
                        </a:buClr>
                        <a:buFont typeface="Times" panose="02020603050405020304" pitchFamily="18" charset="0"/>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124A91"/>
                        </a:buClr>
                        <a:buFont typeface="Symbol" panose="05050102010706020507" pitchFamily="18" charset="2"/>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124A91"/>
                        </a:buClr>
                        <a:buFont typeface="Symbol" panose="05050102010706020507" pitchFamily="18" charset="2"/>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124A91"/>
                        </a:buClr>
                        <a:buFont typeface="Geneva CE"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124A91"/>
                        </a:buClr>
                        <a:buFont typeface="Geneva CE"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124A91"/>
                        </a:buClr>
                        <a:buFont typeface="Geneva CE"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124A91"/>
                        </a:buClr>
                        <a:buFont typeface="Geneva CE"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124A91"/>
                        </a:buClr>
                        <a:buFont typeface="Geneva CE"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Input parameters with Uncertainty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                                      [min-max range]:</a:t>
                      </a:r>
                      <a:r>
                        <a:rPr kumimoji="0" lang="en-US" altLang="en-US" sz="1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 </a:t>
                      </a:r>
                    </a:p>
                    <a:p>
                      <a:pPr marL="0" marR="0" lvl="0" indent="0" algn="l" defTabSz="914400" rtl="0" eaLnBrk="1" fontAlgn="base" latinLnBrk="0" hangingPunct="1">
                        <a:lnSpc>
                          <a:spcPct val="100000"/>
                        </a:lnSpc>
                        <a:spcBef>
                          <a:spcPct val="0"/>
                        </a:spcBef>
                        <a:spcAft>
                          <a:spcPct val="0"/>
                        </a:spcAft>
                        <a:buClrTx/>
                        <a:buSzTx/>
                        <a:buFontTx/>
                        <a:buAutoNum type="arabicParenBoth"/>
                        <a:tabLst/>
                      </a:pPr>
                      <a:r>
                        <a:rPr kumimoji="0" lang="en-US" altLang="en-US" sz="1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 Coal Flow Rate (g/s) :  [0.036 – 0.063]</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(2) Particle Size (</a:t>
                      </a:r>
                      <a:r>
                        <a:rPr kumimoji="0" lang="en-US" altLang="en-US" sz="1800" b="0" i="0" u="none" strike="noStrike" cap="none" normalizeH="0" baseline="0" smtClean="0">
                          <a:ln>
                            <a:noFill/>
                          </a:ln>
                          <a:solidFill>
                            <a:srgbClr val="000000"/>
                          </a:solidFill>
                          <a:effectLst/>
                          <a:latin typeface="Symbol" panose="05050102010706020507" pitchFamily="18" charset="2"/>
                          <a:ea typeface="MS PGothic" panose="020B0600070205080204" pitchFamily="34" charset="-128"/>
                        </a:rPr>
                        <a:t>m</a:t>
                      </a:r>
                      <a:r>
                        <a:rPr kumimoji="0" lang="en-US" altLang="en-US" sz="1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m)     :  [70 – 500]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(3) H2O / O2 ratio          :  [0.5 – 1.0]</a:t>
                      </a:r>
                    </a:p>
                  </a:txBody>
                  <a:tcPr marT="45682" marB="4568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2011594">
                <a:tc>
                  <a:txBody>
                    <a:bodyPr/>
                    <a:lstStyle>
                      <a:lvl1pPr>
                        <a:spcBef>
                          <a:spcPct val="20000"/>
                        </a:spcBef>
                        <a:buClr>
                          <a:srgbClr val="124A91"/>
                        </a:buClr>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124A91"/>
                        </a:buClr>
                        <a:buFont typeface="Times" panose="02020603050405020304" pitchFamily="18" charset="0"/>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124A91"/>
                        </a:buClr>
                        <a:buFont typeface="Symbol" panose="05050102010706020507" pitchFamily="18" charset="2"/>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124A91"/>
                        </a:buClr>
                        <a:buFont typeface="Symbol" panose="05050102010706020507" pitchFamily="18" charset="2"/>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124A91"/>
                        </a:buClr>
                        <a:buFont typeface="Geneva CE"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124A91"/>
                        </a:buClr>
                        <a:buFont typeface="Geneva CE"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124A91"/>
                        </a:buClr>
                        <a:buFont typeface="Geneva CE"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124A91"/>
                        </a:buClr>
                        <a:buFont typeface="Geneva CE"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124A91"/>
                        </a:buClr>
                        <a:buFont typeface="Geneva CE"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Quantities of Interest</a:t>
                      </a:r>
                      <a:r>
                        <a:rPr kumimoji="0" lang="en-US" altLang="en-US" sz="1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 </a:t>
                      </a:r>
                    </a:p>
                    <a:p>
                      <a:pPr marL="0" marR="0" lvl="0" indent="0" algn="l" defTabSz="914400" rtl="0" eaLnBrk="1" fontAlgn="base" latinLnBrk="0" hangingPunct="1">
                        <a:lnSpc>
                          <a:spcPct val="100000"/>
                        </a:lnSpc>
                        <a:spcBef>
                          <a:spcPct val="0"/>
                        </a:spcBef>
                        <a:spcAft>
                          <a:spcPct val="0"/>
                        </a:spcAft>
                        <a:buClrTx/>
                        <a:buSzTx/>
                        <a:buFontTx/>
                        <a:buAutoNum type="arabicParenBoth"/>
                        <a:tabLst/>
                      </a:pPr>
                      <a:r>
                        <a:rPr kumimoji="0" lang="en-US" altLang="en-US" sz="1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Carbon Conversion (%)</a:t>
                      </a:r>
                    </a:p>
                    <a:p>
                      <a:pPr marL="0" marR="0" lvl="0" indent="0" algn="l" defTabSz="914400" rtl="0" eaLnBrk="1" fontAlgn="base" latinLnBrk="0" hangingPunct="1">
                        <a:lnSpc>
                          <a:spcPct val="100000"/>
                        </a:lnSpc>
                        <a:spcBef>
                          <a:spcPct val="0"/>
                        </a:spcBef>
                        <a:spcAft>
                          <a:spcPct val="0"/>
                        </a:spcAft>
                        <a:buClrTx/>
                        <a:buSzTx/>
                        <a:buFontTx/>
                        <a:buAutoNum type="arabicParenBoth"/>
                        <a:tabLst/>
                      </a:pPr>
                      <a:r>
                        <a:rPr kumimoji="0" lang="en-US" altLang="en-US" sz="1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Gas Yield (%)</a:t>
                      </a:r>
                    </a:p>
                    <a:p>
                      <a:pPr marL="0" marR="0" lvl="0" indent="0" algn="l" defTabSz="914400" rtl="0" eaLnBrk="1" fontAlgn="base" latinLnBrk="0" hangingPunct="1">
                        <a:lnSpc>
                          <a:spcPct val="100000"/>
                        </a:lnSpc>
                        <a:spcBef>
                          <a:spcPct val="0"/>
                        </a:spcBef>
                        <a:spcAft>
                          <a:spcPct val="0"/>
                        </a:spcAft>
                        <a:buClrTx/>
                        <a:buSzTx/>
                        <a:buFontTx/>
                        <a:buAutoNum type="arabicParenBoth"/>
                        <a:tabLst/>
                      </a:pPr>
                      <a:r>
                        <a:rPr kumimoji="0" lang="en-US" altLang="en-US" sz="1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Gasification Efficiency (%)</a:t>
                      </a:r>
                    </a:p>
                    <a:p>
                      <a:pPr marL="0" marR="0" lvl="0" indent="0" algn="l" defTabSz="914400" rtl="0" eaLnBrk="1" fontAlgn="base" latinLnBrk="0" hangingPunct="1">
                        <a:lnSpc>
                          <a:spcPct val="100000"/>
                        </a:lnSpc>
                        <a:spcBef>
                          <a:spcPct val="0"/>
                        </a:spcBef>
                        <a:spcAft>
                          <a:spcPct val="0"/>
                        </a:spcAft>
                        <a:buClrTx/>
                        <a:buSzTx/>
                        <a:buFontTx/>
                        <a:buAutoNum type="arabicParenBoth"/>
                        <a:tabLst/>
                      </a:pPr>
                      <a:r>
                        <a:rPr kumimoji="0" lang="en-US" altLang="en-US" sz="1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H2/CO</a:t>
                      </a:r>
                    </a:p>
                    <a:p>
                      <a:pPr marL="0" marR="0" lvl="0" indent="0" algn="l" defTabSz="914400" rtl="0" eaLnBrk="1" fontAlgn="base" latinLnBrk="0" hangingPunct="1">
                        <a:lnSpc>
                          <a:spcPct val="100000"/>
                        </a:lnSpc>
                        <a:spcBef>
                          <a:spcPct val="0"/>
                        </a:spcBef>
                        <a:spcAft>
                          <a:spcPct val="0"/>
                        </a:spcAft>
                        <a:buClrTx/>
                        <a:buSzTx/>
                        <a:buFontTx/>
                        <a:buAutoNum type="arabicParenBoth"/>
                        <a:tabLst/>
                      </a:pPr>
                      <a:r>
                        <a:rPr kumimoji="0" lang="en-US" altLang="en-US" sz="1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CH4/H2</a:t>
                      </a:r>
                    </a:p>
                    <a:p>
                      <a:pPr marL="0" marR="0" lvl="0" indent="0" algn="l" defTabSz="914400" rtl="0" eaLnBrk="1" fontAlgn="base" latinLnBrk="0" hangingPunct="1">
                        <a:lnSpc>
                          <a:spcPct val="100000"/>
                        </a:lnSpc>
                        <a:spcBef>
                          <a:spcPct val="0"/>
                        </a:spcBef>
                        <a:spcAft>
                          <a:spcPct val="0"/>
                        </a:spcAft>
                        <a:buClrTx/>
                        <a:buSzTx/>
                        <a:buFontTx/>
                        <a:buAutoNum type="arabicParenBoth"/>
                        <a:tabLst/>
                      </a:pPr>
                      <a:r>
                        <a:rPr kumimoji="0" lang="en-US" altLang="en-US" sz="1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Species mole fractions at exit</a:t>
                      </a:r>
                    </a:p>
                  </a:txBody>
                  <a:tcPr marT="45682" marB="4568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914319">
                <a:tc>
                  <a:txBody>
                    <a:bodyPr/>
                    <a:lstStyle>
                      <a:lvl1pPr>
                        <a:spcBef>
                          <a:spcPct val="20000"/>
                        </a:spcBef>
                        <a:buClr>
                          <a:srgbClr val="124A91"/>
                        </a:buClr>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124A91"/>
                        </a:buClr>
                        <a:buFont typeface="Times" panose="02020603050405020304" pitchFamily="18" charset="0"/>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124A91"/>
                        </a:buClr>
                        <a:buFont typeface="Symbol" panose="05050102010706020507" pitchFamily="18" charset="2"/>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124A91"/>
                        </a:buClr>
                        <a:buFont typeface="Symbol" panose="05050102010706020507" pitchFamily="18" charset="2"/>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124A91"/>
                        </a:buClr>
                        <a:buFont typeface="Geneva CE"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124A91"/>
                        </a:buClr>
                        <a:buFont typeface="Geneva CE"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124A91"/>
                        </a:buClr>
                        <a:buFont typeface="Geneva CE"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124A91"/>
                        </a:buClr>
                        <a:buFont typeface="Geneva CE"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124A91"/>
                        </a:buClr>
                        <a:buFont typeface="Geneva CE"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Experimental Sampling Method:</a:t>
                      </a:r>
                      <a:r>
                        <a:rPr kumimoji="0" lang="en-US" altLang="en-US" sz="1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 Central Composite Design (CCD) </a:t>
                      </a:r>
                      <a:endParaRPr kumimoji="0" lang="en-US" altLang="en-US" sz="1800" b="0" i="0" u="none" strike="noStrike" cap="none" normalizeH="0" baseline="30000" smtClean="0">
                        <a:ln>
                          <a:noFill/>
                        </a:ln>
                        <a:solidFill>
                          <a:srgbClr val="000000"/>
                        </a:solidFill>
                        <a:effectLst/>
                        <a:latin typeface="Arial" panose="020B0604020202020204" pitchFamily="34" charset="0"/>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Sample Size = </a:t>
                      </a:r>
                      <a:r>
                        <a:rPr kumimoji="0" lang="en-US" altLang="en-US" sz="1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15 + 5 replications</a:t>
                      </a:r>
                      <a:endParaRPr kumimoji="0" lang="en-US" altLang="en-US" sz="1800" b="1" i="0" u="none" strike="noStrike" cap="none" normalizeH="0" baseline="0" smtClean="0">
                        <a:ln>
                          <a:noFill/>
                        </a:ln>
                        <a:solidFill>
                          <a:srgbClr val="FF0000"/>
                        </a:solidFill>
                        <a:effectLst/>
                        <a:latin typeface="Arial" panose="020B0604020202020204" pitchFamily="34" charset="0"/>
                        <a:ea typeface="MS PGothic" panose="020B0600070205080204" pitchFamily="34" charset="-128"/>
                      </a:endParaRPr>
                    </a:p>
                  </a:txBody>
                  <a:tcPr marT="45682" marB="4568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bl>
          </a:graphicData>
        </a:graphic>
      </p:graphicFrame>
      <p:sp>
        <p:nvSpPr>
          <p:cNvPr id="15382" name="Title 1"/>
          <p:cNvSpPr txBox="1">
            <a:spLocks/>
          </p:cNvSpPr>
          <p:nvPr/>
        </p:nvSpPr>
        <p:spPr bwMode="auto">
          <a:xfrm>
            <a:off x="138113" y="190500"/>
            <a:ext cx="87693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spcBef>
                <a:spcPct val="0"/>
              </a:spcBef>
              <a:buClrTx/>
              <a:buFontTx/>
              <a:buNone/>
            </a:pPr>
            <a:r>
              <a:rPr lang="en-US" altLang="en-US">
                <a:solidFill>
                  <a:srgbClr val="124A91"/>
                </a:solidFill>
                <a:latin typeface="Arial Narrow" pitchFamily="34" charset="0"/>
              </a:rPr>
              <a:t>Case B: Transient Fluidized Bed Gasifier Simulation (work in progress)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txBox="1">
            <a:spLocks/>
          </p:cNvSpPr>
          <p:nvPr/>
        </p:nvSpPr>
        <p:spPr bwMode="auto">
          <a:xfrm>
            <a:off x="138113" y="190500"/>
            <a:ext cx="87693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spcBef>
                <a:spcPct val="0"/>
              </a:spcBef>
              <a:buClrTx/>
              <a:buFontTx/>
              <a:buNone/>
            </a:pPr>
            <a:r>
              <a:rPr lang="en-US" altLang="en-US">
                <a:solidFill>
                  <a:srgbClr val="124A91"/>
                </a:solidFill>
                <a:latin typeface="Arial Narrow" pitchFamily="34" charset="0"/>
              </a:rPr>
              <a:t>Case B: Transient Fluidized Bed Gasifier Simulation (work in progress)</a:t>
            </a:r>
          </a:p>
          <a:p>
            <a:pPr>
              <a:spcBef>
                <a:spcPct val="0"/>
              </a:spcBef>
              <a:buClrTx/>
              <a:buFontTx/>
              <a:buNone/>
            </a:pPr>
            <a:r>
              <a:rPr lang="en-US" altLang="en-US">
                <a:solidFill>
                  <a:srgbClr val="124A91"/>
                </a:solidFill>
                <a:latin typeface="Arial Narrow" pitchFamily="34" charset="0"/>
              </a:rPr>
              <a:t>Physical Experiments</a:t>
            </a:r>
          </a:p>
        </p:txBody>
      </p:sp>
      <p:pic>
        <p:nvPicPr>
          <p:cNvPr id="16387"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500" y="1168400"/>
            <a:ext cx="8547100"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Box 6"/>
          <p:cNvSpPr txBox="1">
            <a:spLocks noChangeArrowheads="1"/>
          </p:cNvSpPr>
          <p:nvPr/>
        </p:nvSpPr>
        <p:spPr bwMode="auto">
          <a:xfrm>
            <a:off x="5989638" y="5087938"/>
            <a:ext cx="30400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eaLnBrk="1" hangingPunct="1">
              <a:spcBef>
                <a:spcPct val="0"/>
              </a:spcBef>
              <a:buClrTx/>
              <a:buFontTx/>
              <a:buNone/>
            </a:pPr>
            <a:r>
              <a:rPr lang="en-US" altLang="en-US" sz="800">
                <a:solidFill>
                  <a:schemeClr val="tx2"/>
                </a:solidFill>
                <a:latin typeface="Helvetica" charset="0"/>
              </a:rPr>
              <a:t>Reference:</a:t>
            </a:r>
          </a:p>
          <a:p>
            <a:pPr eaLnBrk="1" hangingPunct="1">
              <a:spcBef>
                <a:spcPct val="0"/>
              </a:spcBef>
              <a:buClrTx/>
              <a:buFontTx/>
              <a:buNone/>
            </a:pPr>
            <a:r>
              <a:rPr lang="en-US" altLang="en-US" sz="800">
                <a:solidFill>
                  <a:schemeClr val="tx2"/>
                </a:solidFill>
                <a:latin typeface="Helvetica" charset="0"/>
              </a:rPr>
              <a:t>(1) Shayan Karimipour, Regan Gerspacher, Rajender Gupta, Raymond J. Spiteri, “Study of factors affecting syngas quality and their interactions in fluidized bed gasification of lignite coal”, Fuel, Vol. 103, January 2013, Pages 308-320, ISSN 0016-2361, http://dx.doi.org/10.1016/j.fuel.2012.06.052.</a:t>
            </a:r>
          </a:p>
          <a:p>
            <a:pPr eaLnBrk="1" hangingPunct="1">
              <a:spcBef>
                <a:spcPct val="0"/>
              </a:spcBef>
              <a:buClrTx/>
              <a:buFontTx/>
              <a:buNone/>
            </a:pPr>
            <a:r>
              <a:rPr lang="en-US" altLang="en-US" sz="800">
                <a:solidFill>
                  <a:schemeClr val="tx2"/>
                </a:solidFill>
                <a:latin typeface="Helvetica" charset="0"/>
              </a:rPr>
              <a:t>(http://www.sciencedirect.com/science/article/pii/S0016236112004723)</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1668463" y="1117600"/>
            <a:ext cx="5715000" cy="4724400"/>
          </a:xfrm>
        </p:spPr>
        <p:txBody>
          <a:bodyPr/>
          <a:lstStyle/>
          <a:p>
            <a:r>
              <a:rPr lang="en-US" altLang="en-US" dirty="0" smtClean="0"/>
              <a:t>CFD simulations performed with ANSYS FLUENT for same set of input parameters.</a:t>
            </a:r>
          </a:p>
          <a:p>
            <a:pPr>
              <a:lnSpc>
                <a:spcPct val="90000"/>
              </a:lnSpc>
            </a:pPr>
            <a:r>
              <a:rPr lang="en-US" altLang="en-US" dirty="0" smtClean="0"/>
              <a:t>Coal pyrolysis, combustion, steam &amp; CO</a:t>
            </a:r>
            <a:r>
              <a:rPr lang="en-US" altLang="en-US" baseline="-25000" dirty="0" smtClean="0"/>
              <a:t>2</a:t>
            </a:r>
            <a:r>
              <a:rPr lang="en-US" altLang="en-US" dirty="0" smtClean="0"/>
              <a:t> gasification along with H</a:t>
            </a:r>
            <a:r>
              <a:rPr lang="en-US" altLang="en-US" baseline="-25000" dirty="0" smtClean="0"/>
              <a:t>2</a:t>
            </a:r>
            <a:r>
              <a:rPr lang="en-US" altLang="en-US" dirty="0" smtClean="0"/>
              <a:t>, CO and CH</a:t>
            </a:r>
            <a:r>
              <a:rPr lang="en-US" altLang="en-US" baseline="-25000" dirty="0" smtClean="0"/>
              <a:t>4</a:t>
            </a:r>
            <a:r>
              <a:rPr lang="en-US" altLang="en-US" dirty="0" smtClean="0"/>
              <a:t> combustion are modeled using 11 chemical reactions.</a:t>
            </a:r>
          </a:p>
          <a:p>
            <a:pPr>
              <a:lnSpc>
                <a:spcPct val="90000"/>
              </a:lnSpc>
            </a:pPr>
            <a:r>
              <a:rPr lang="en-US" altLang="en-US" dirty="0" smtClean="0"/>
              <a:t>Total of 33 transport equations are simultaneously solved for transport of 21 species and multiple phases.</a:t>
            </a:r>
          </a:p>
          <a:p>
            <a:pPr>
              <a:lnSpc>
                <a:spcPct val="90000"/>
              </a:lnSpc>
            </a:pPr>
            <a:r>
              <a:rPr lang="en-US" altLang="en-US" dirty="0" smtClean="0"/>
              <a:t>Computational cost per simulation:</a:t>
            </a:r>
          </a:p>
          <a:p>
            <a:pPr lvl="1">
              <a:lnSpc>
                <a:spcPct val="90000"/>
              </a:lnSpc>
            </a:pPr>
            <a:r>
              <a:rPr lang="en-US" altLang="en-US" dirty="0" smtClean="0"/>
              <a:t>2D :  2~3 weeks on 16 cores</a:t>
            </a:r>
          </a:p>
          <a:p>
            <a:pPr lvl="1">
              <a:lnSpc>
                <a:spcPct val="90000"/>
              </a:lnSpc>
            </a:pPr>
            <a:r>
              <a:rPr lang="en-US" altLang="en-US" dirty="0" smtClean="0"/>
              <a:t>3D :  7~8 weeks on </a:t>
            </a:r>
            <a:r>
              <a:rPr lang="en-US" altLang="en-US" dirty="0" smtClean="0"/>
              <a:t>64</a:t>
            </a:r>
            <a:r>
              <a:rPr lang="en-US" altLang="en-US" dirty="0" smtClean="0"/>
              <a:t> </a:t>
            </a:r>
            <a:r>
              <a:rPr lang="en-US" altLang="en-US" dirty="0" smtClean="0"/>
              <a:t>cores</a:t>
            </a:r>
          </a:p>
          <a:p>
            <a:endParaRPr lang="en-US" altLang="en-US" dirty="0" smtClean="0"/>
          </a:p>
        </p:txBody>
      </p:sp>
      <p:sp>
        <p:nvSpPr>
          <p:cNvPr id="17411" name="Title 1"/>
          <p:cNvSpPr txBox="1">
            <a:spLocks/>
          </p:cNvSpPr>
          <p:nvPr/>
        </p:nvSpPr>
        <p:spPr bwMode="auto">
          <a:xfrm>
            <a:off x="138113" y="190500"/>
            <a:ext cx="87693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spcBef>
                <a:spcPct val="0"/>
              </a:spcBef>
              <a:buClrTx/>
              <a:buFontTx/>
              <a:buNone/>
            </a:pPr>
            <a:r>
              <a:rPr lang="en-US" altLang="en-US">
                <a:solidFill>
                  <a:srgbClr val="124A91"/>
                </a:solidFill>
                <a:latin typeface="Arial Narrow" pitchFamily="34" charset="0"/>
              </a:rPr>
              <a:t>Case B: Transient Fluidized Bed Gasifier Simulation (work in progress)</a:t>
            </a:r>
          </a:p>
          <a:p>
            <a:pPr>
              <a:spcBef>
                <a:spcPct val="0"/>
              </a:spcBef>
              <a:buClrTx/>
              <a:buFontTx/>
              <a:buNone/>
            </a:pPr>
            <a:r>
              <a:rPr lang="en-US" altLang="en-US">
                <a:solidFill>
                  <a:srgbClr val="124A91"/>
                </a:solidFill>
                <a:latin typeface="Arial Narrow" pitchFamily="34" charset="0"/>
              </a:rPr>
              <a:t>Computational Fluid Dynamics Simulations</a:t>
            </a:r>
          </a:p>
        </p:txBody>
      </p:sp>
      <p:sp>
        <p:nvSpPr>
          <p:cNvPr id="17412" name="TextBox 18"/>
          <p:cNvSpPr txBox="1">
            <a:spLocks noChangeArrowheads="1"/>
          </p:cNvSpPr>
          <p:nvPr/>
        </p:nvSpPr>
        <p:spPr bwMode="auto">
          <a:xfrm>
            <a:off x="-152400" y="5794375"/>
            <a:ext cx="2527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algn="ctr" eaLnBrk="1" hangingPunct="1">
              <a:spcBef>
                <a:spcPct val="0"/>
              </a:spcBef>
              <a:buClrTx/>
              <a:buFontTx/>
              <a:buNone/>
            </a:pPr>
            <a:r>
              <a:rPr lang="en-US" altLang="en-US" sz="1200">
                <a:latin typeface="Helvetica" charset="0"/>
              </a:rPr>
              <a:t>3D CFD Model of </a:t>
            </a:r>
          </a:p>
          <a:p>
            <a:pPr algn="ctr" eaLnBrk="1" hangingPunct="1">
              <a:spcBef>
                <a:spcPct val="0"/>
              </a:spcBef>
              <a:buClrTx/>
              <a:buFontTx/>
              <a:buNone/>
            </a:pPr>
            <a:r>
              <a:rPr lang="en-US" altLang="en-US" sz="1200">
                <a:latin typeface="Helvetica" charset="0"/>
              </a:rPr>
              <a:t>Fluidized Bed Gasifier </a:t>
            </a:r>
          </a:p>
        </p:txBody>
      </p:sp>
      <p:pic>
        <p:nvPicPr>
          <p:cNvPr id="17413" name="Picture 10" descr="FB_geo.png"/>
          <p:cNvPicPr>
            <a:picLocks noChangeAspect="1"/>
          </p:cNvPicPr>
          <p:nvPr/>
        </p:nvPicPr>
        <p:blipFill>
          <a:blip r:embed="rId3">
            <a:extLst>
              <a:ext uri="{28A0092B-C50C-407E-A947-70E740481C1C}">
                <a14:useLocalDpi xmlns:a14="http://schemas.microsoft.com/office/drawing/2010/main" val="0"/>
              </a:ext>
            </a:extLst>
          </a:blip>
          <a:srcRect l="51781"/>
          <a:stretch>
            <a:fillRect/>
          </a:stretch>
        </p:blipFill>
        <p:spPr bwMode="auto">
          <a:xfrm>
            <a:off x="296863" y="1285875"/>
            <a:ext cx="1039812"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Arrow Connector 12"/>
          <p:cNvCxnSpPr/>
          <p:nvPr/>
        </p:nvCxnSpPr>
        <p:spPr>
          <a:xfrm flipV="1">
            <a:off x="752475" y="5326063"/>
            <a:ext cx="0" cy="2984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74700" y="1204913"/>
            <a:ext cx="0" cy="3190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844550" y="5189538"/>
            <a:ext cx="280988" cy="841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417" name="TextBox 14"/>
          <p:cNvSpPr txBox="1">
            <a:spLocks noChangeArrowheads="1"/>
          </p:cNvSpPr>
          <p:nvPr/>
        </p:nvSpPr>
        <p:spPr bwMode="auto">
          <a:xfrm>
            <a:off x="862013" y="4897438"/>
            <a:ext cx="8016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eaLnBrk="1" hangingPunct="1">
              <a:spcBef>
                <a:spcPct val="0"/>
              </a:spcBef>
              <a:buClrTx/>
              <a:buFontTx/>
              <a:buNone/>
            </a:pPr>
            <a:r>
              <a:rPr lang="en-US" altLang="en-US" sz="1200">
                <a:latin typeface="Helvetica" charset="0"/>
              </a:rPr>
              <a:t>Coal inlet</a:t>
            </a:r>
          </a:p>
        </p:txBody>
      </p:sp>
      <p:sp>
        <p:nvSpPr>
          <p:cNvPr id="17418" name="TextBox 22"/>
          <p:cNvSpPr txBox="1">
            <a:spLocks noChangeArrowheads="1"/>
          </p:cNvSpPr>
          <p:nvPr/>
        </p:nvSpPr>
        <p:spPr bwMode="auto">
          <a:xfrm>
            <a:off x="430213" y="5519738"/>
            <a:ext cx="6905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eaLnBrk="1" hangingPunct="1">
              <a:spcBef>
                <a:spcPct val="0"/>
              </a:spcBef>
              <a:buClrTx/>
              <a:buFontTx/>
              <a:buNone/>
            </a:pPr>
            <a:r>
              <a:rPr lang="en-US" altLang="en-US" sz="1200">
                <a:latin typeface="Helvetica" charset="0"/>
              </a:rPr>
              <a:t>Air inlet</a:t>
            </a:r>
          </a:p>
        </p:txBody>
      </p:sp>
      <p:sp>
        <p:nvSpPr>
          <p:cNvPr id="17419" name="TextBox 23"/>
          <p:cNvSpPr txBox="1">
            <a:spLocks noChangeArrowheads="1"/>
          </p:cNvSpPr>
          <p:nvPr/>
        </p:nvSpPr>
        <p:spPr bwMode="auto">
          <a:xfrm>
            <a:off x="866775" y="1325563"/>
            <a:ext cx="5953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eaLnBrk="1" hangingPunct="1">
              <a:spcBef>
                <a:spcPct val="0"/>
              </a:spcBef>
              <a:buClrTx/>
              <a:buFontTx/>
              <a:buNone/>
            </a:pPr>
            <a:r>
              <a:rPr lang="en-US" altLang="en-US" sz="1200">
                <a:latin typeface="Helvetica" charset="0"/>
              </a:rPr>
              <a:t>Outlet</a:t>
            </a:r>
          </a:p>
        </p:txBody>
      </p:sp>
      <p:pic>
        <p:nvPicPr>
          <p:cNvPr id="17420" name="Picture 1" descr="coal_solid_fraction.png"/>
          <p:cNvPicPr>
            <a:picLocks noChangeAspect="1"/>
          </p:cNvPicPr>
          <p:nvPr/>
        </p:nvPicPr>
        <p:blipFill>
          <a:blip r:embed="rId4" cstate="print">
            <a:extLst>
              <a:ext uri="{28A0092B-C50C-407E-A947-70E740481C1C}">
                <a14:useLocalDpi xmlns:a14="http://schemas.microsoft.com/office/drawing/2010/main" val="0"/>
              </a:ext>
            </a:extLst>
          </a:blip>
          <a:srcRect t="2716" r="85597" b="2716"/>
          <a:stretch>
            <a:fillRect/>
          </a:stretch>
        </p:blipFill>
        <p:spPr bwMode="auto">
          <a:xfrm>
            <a:off x="7378700" y="1646238"/>
            <a:ext cx="693738" cy="379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4" descr="coal_solid_fraction.png"/>
          <p:cNvPicPr>
            <a:picLocks noChangeAspect="1"/>
          </p:cNvPicPr>
          <p:nvPr/>
        </p:nvPicPr>
        <p:blipFill>
          <a:blip r:embed="rId4">
            <a:extLst>
              <a:ext uri="{28A0092B-C50C-407E-A947-70E740481C1C}">
                <a14:useLocalDpi xmlns:a14="http://schemas.microsoft.com/office/drawing/2010/main" val="0"/>
              </a:ext>
            </a:extLst>
          </a:blip>
          <a:srcRect l="44444" t="7159" r="44032" b="17284"/>
          <a:stretch>
            <a:fillRect/>
          </a:stretch>
        </p:blipFill>
        <p:spPr bwMode="auto">
          <a:xfrm>
            <a:off x="8056563" y="1169988"/>
            <a:ext cx="849312"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TextBox 5"/>
          <p:cNvSpPr txBox="1">
            <a:spLocks noChangeArrowheads="1"/>
          </p:cNvSpPr>
          <p:nvPr/>
        </p:nvSpPr>
        <p:spPr bwMode="auto">
          <a:xfrm>
            <a:off x="7275513" y="5722938"/>
            <a:ext cx="1924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124A9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lr>
                <a:srgbClr val="124A91"/>
              </a:buClr>
              <a:buFont typeface="Times" charset="0"/>
              <a:buChar char="•"/>
              <a:defRPr sz="2400">
                <a:solidFill>
                  <a:schemeClr val="tx1"/>
                </a:solidFill>
                <a:latin typeface="Arial" pitchFamily="34" charset="0"/>
                <a:ea typeface="MS PGothic" pitchFamily="34" charset="-128"/>
              </a:defRPr>
            </a:lvl2pPr>
            <a:lvl3pPr marL="1143000" indent="-228600">
              <a:spcBef>
                <a:spcPct val="20000"/>
              </a:spcBef>
              <a:buClr>
                <a:srgbClr val="124A91"/>
              </a:buClr>
              <a:buFont typeface="Symbol" pitchFamily="18" charset="2"/>
              <a:buChar char=""/>
              <a:defRPr sz="2400">
                <a:solidFill>
                  <a:schemeClr val="tx1"/>
                </a:solidFill>
                <a:latin typeface="Arial" pitchFamily="34" charset="0"/>
                <a:ea typeface="MS PGothic" pitchFamily="34" charset="-128"/>
              </a:defRPr>
            </a:lvl3pPr>
            <a:lvl4pPr marL="1600200" indent="-228600">
              <a:spcBef>
                <a:spcPct val="20000"/>
              </a:spcBef>
              <a:buClr>
                <a:srgbClr val="124A91"/>
              </a:buClr>
              <a:buFont typeface="Symbol" pitchFamily="18" charset="2"/>
              <a:buChar char=""/>
              <a:defRPr sz="2000">
                <a:solidFill>
                  <a:schemeClr val="tx1"/>
                </a:solidFill>
                <a:latin typeface="Arial" pitchFamily="34" charset="0"/>
                <a:ea typeface="MS PGothic" pitchFamily="34" charset="-128"/>
              </a:defRPr>
            </a:lvl4pPr>
            <a:lvl5pPr marL="2057400" indent="-228600">
              <a:spcBef>
                <a:spcPct val="20000"/>
              </a:spcBef>
              <a:buClr>
                <a:srgbClr val="124A91"/>
              </a:buClr>
              <a:buFont typeface="Geneva CE"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124A91"/>
              </a:buClr>
              <a:buFont typeface="Geneva CE" charset="0"/>
              <a:buChar char="»"/>
              <a:defRPr sz="2000">
                <a:solidFill>
                  <a:schemeClr val="tx1"/>
                </a:solidFill>
                <a:latin typeface="Arial" pitchFamily="34" charset="0"/>
                <a:ea typeface="MS PGothic" pitchFamily="34" charset="-128"/>
              </a:defRPr>
            </a:lvl9pPr>
          </a:lstStyle>
          <a:p>
            <a:pPr eaLnBrk="1" hangingPunct="1">
              <a:spcBef>
                <a:spcPct val="0"/>
              </a:spcBef>
              <a:buClrTx/>
              <a:buFontTx/>
              <a:buNone/>
            </a:pPr>
            <a:r>
              <a:rPr lang="en-US" altLang="en-US" sz="1400">
                <a:latin typeface="Helvetica" charset="0"/>
              </a:rPr>
              <a:t>Contour plot of </a:t>
            </a:r>
          </a:p>
          <a:p>
            <a:pPr eaLnBrk="1" hangingPunct="1">
              <a:spcBef>
                <a:spcPct val="0"/>
              </a:spcBef>
              <a:buClrTx/>
              <a:buFontTx/>
              <a:buNone/>
            </a:pPr>
            <a:r>
              <a:rPr lang="en-US" altLang="en-US" sz="1400">
                <a:latin typeface="Helvetica" charset="0"/>
              </a:rPr>
              <a:t>coal volume fraction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rectorate_template_vg">
  <a:themeElements>
    <a:clrScheme name="directorate_template_v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rectorate_template_vg">
      <a:majorFont>
        <a:latin typeface="Arial Narrow"/>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Helvetica" pitchFamily="-80"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Helvetica" pitchFamily="-80" charset="0"/>
            <a:ea typeface="ＭＳ Ｐゴシック" pitchFamily="-80" charset="-128"/>
          </a:defRPr>
        </a:defPPr>
      </a:lstStyle>
    </a:lnDef>
  </a:objectDefaults>
  <a:extraClrSchemeLst>
    <a:extraClrScheme>
      <a:clrScheme name="directorate_template_v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rectorate_template_v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rectorate_template_v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rectorate_template_v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rectorate_template_v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rectorate_template_v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rectorate_template_vg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rectorate_template_v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rectorate_template_v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rectorate_template_v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rectorate_template_v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rectorate_template_v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110224</TotalTime>
  <Words>1913</Words>
  <Application>Microsoft Office PowerPoint</Application>
  <PresentationFormat>On-screen Show (4:3)</PresentationFormat>
  <Paragraphs>255</Paragraphs>
  <Slides>26</Slides>
  <Notes>21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ＭＳ Ｐゴシック</vt:lpstr>
      <vt:lpstr>ＭＳ Ｐゴシック</vt:lpstr>
      <vt:lpstr>Arial</vt:lpstr>
      <vt:lpstr>Arial Narrow</vt:lpstr>
      <vt:lpstr>Geneva CE</vt:lpstr>
      <vt:lpstr>Helvetica</vt:lpstr>
      <vt:lpstr>Impact</vt:lpstr>
      <vt:lpstr>Symbol</vt:lpstr>
      <vt:lpstr>Times</vt:lpstr>
      <vt:lpstr>Times New Roman</vt:lpstr>
      <vt:lpstr>Wingdings</vt:lpstr>
      <vt:lpstr>directorate_template_vg</vt:lpstr>
      <vt:lpstr>Non-intrusive Uncertainty Quantification for Reacting Multiphase Flows in Coal Gasifiers</vt:lpstr>
      <vt:lpstr>Outline</vt:lpstr>
      <vt:lpstr>Motivation and Objectives</vt:lpstr>
      <vt:lpstr>Gasification</vt:lpstr>
      <vt:lpstr>Quick Overview of  Uncertainty Quantification (UQ) Methods Employed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 B: Transient Fluidized Bed Gasifier Simulation (work in progress) Input uncertainty forward propagation for H2 – Mixed Uncertainty </vt:lpstr>
      <vt:lpstr>PowerPoint Presentation</vt:lpstr>
      <vt:lpstr>PowerPoint Presentation</vt:lpstr>
      <vt:lpstr>PowerPoint Presentation</vt:lpstr>
      <vt:lpstr>Case B: Transient Fluidized Bed Gasifier Simulation H2 mole fraction surrogate model with discrepancy adjustment</vt:lpstr>
      <vt:lpstr>PowerPoint Presentation</vt:lpstr>
      <vt:lpstr>PowerPoint Presentation</vt:lpstr>
      <vt:lpstr>Some observations and concluding remarks</vt:lpstr>
      <vt:lpstr>Future Work</vt:lpstr>
      <vt:lpstr>Thank you for your attention. Questions?</vt:lpstr>
    </vt:vector>
  </TitlesOfParts>
  <Company>Thomas Tegge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Update</dc:title>
  <dc:creator>Cyrus</dc:creator>
  <cp:lastModifiedBy>Mehrdad Shahnam</cp:lastModifiedBy>
  <cp:revision>2425</cp:revision>
  <cp:lastPrinted>2014-05-08T16:33:14Z</cp:lastPrinted>
  <dcterms:modified xsi:type="dcterms:W3CDTF">2014-08-05T18:27:37Z</dcterms:modified>
</cp:coreProperties>
</file>